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91" r:id="rId2"/>
    <p:sldId id="295" r:id="rId3"/>
    <p:sldId id="296" r:id="rId4"/>
    <p:sldId id="256" r:id="rId5"/>
  </p:sldIdLst>
  <p:sldSz cx="6858000" cy="9906000" type="A4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60" userDrawn="1">
          <p15:clr>
            <a:srgbClr val="A4A3A4"/>
          </p15:clr>
        </p15:guide>
        <p15:guide id="3" orient="horz" pos="368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A86"/>
    <a:srgbClr val="DFF3D3"/>
    <a:srgbClr val="647D91"/>
    <a:srgbClr val="E4E4E4"/>
    <a:srgbClr val="63635B"/>
    <a:srgbClr val="9AB289"/>
    <a:srgbClr val="A8DADC"/>
    <a:srgbClr val="A2A2A2"/>
    <a:srgbClr val="8C8C8C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62" autoAdjust="0"/>
    <p:restoredTop sz="94764" autoAdjust="0"/>
  </p:normalViewPr>
  <p:slideViewPr>
    <p:cSldViewPr snapToGrid="0" showGuides="1">
      <p:cViewPr varScale="1">
        <p:scale>
          <a:sx n="42" d="100"/>
          <a:sy n="42" d="100"/>
        </p:scale>
        <p:origin x="1904" y="40"/>
      </p:cViewPr>
      <p:guideLst>
        <p:guide pos="2160"/>
        <p:guide orient="horz" pos="3687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472E3-B71F-4C96-883A-C271D350E01A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CD3AB-C8A4-4AEF-B803-CACCE73B8D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ts val="2200"/>
              </a:lnSpc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Phylogenetic of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transcription factors from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Amborellaceae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Amborella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trichopod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), Brassicaceae (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Arabidopsis thaliana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), Salicaceae (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Populus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trichocarpa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),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Poaceae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Pharus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latifolius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Oropetium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thomaeum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Sorghum bicolor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Setaria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italica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Oryza sativa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Brachypodium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distachyon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Olyra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latifolia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Phyllostachys edulis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Guadua_angustifolia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Bonia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amplexicaulis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 The predicted full-length amino acid sequences of and 37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AmTr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74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ArTh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210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BoAm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87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BrDi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114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GuAn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97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OlLa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89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OrSa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154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PhEd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92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SeIt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and 96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SoBi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were used to construct a phylogenetic tree using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iqtree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by the ML method.</a:t>
            </a:r>
            <a:endParaRPr lang="zh-CN" altLang="zh-CN" sz="1800" kern="100" dirty="0">
              <a:effectLst/>
              <a:latin typeface="等线" panose="02010600030101010101" pitchFamily="2" charset="-122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0CD3AB-C8A4-4AEF-B803-CACCE73B8D6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 </a:t>
            </a:r>
            <a:r>
              <a:rPr lang="en-US" altLang="zh-CN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Protein sequence alignment of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FD family members in </a:t>
            </a:r>
            <a:r>
              <a:rPr lang="en-US" altLang="zh-CN" sz="1200" kern="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bamboo and its related species.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0CD3AB-C8A4-4AEF-B803-CACCE73B8D6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 </a:t>
            </a:r>
            <a:r>
              <a:rPr lang="en-US" altLang="zh-CN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Protein sequence alignment of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FD family members in </a:t>
            </a:r>
            <a:r>
              <a:rPr lang="en-US" altLang="zh-CN" sz="1200" kern="0" dirty="0"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bamboo and its related species.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0CD3AB-C8A4-4AEF-B803-CACCE73B8D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33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1D332-64DE-467C-B8C8-0739AD125CB7}" type="datetimeFigureOut">
              <a:rPr lang="zh-CN" altLang="en-US" smtClean="0"/>
              <a:t>2024/11/22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19446-6437-4475-B313-BFDB4BDA8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76567" y="0"/>
            <a:ext cx="5772575" cy="9408385"/>
            <a:chOff x="776567" y="67258"/>
            <a:chExt cx="5772575" cy="9408385"/>
          </a:xfrm>
        </p:grpSpPr>
        <p:grpSp>
          <p:nvGrpSpPr>
            <p:cNvPr id="2" name="组合 1"/>
            <p:cNvGrpSpPr/>
            <p:nvPr/>
          </p:nvGrpSpPr>
          <p:grpSpPr>
            <a:xfrm>
              <a:off x="5101719" y="8021700"/>
              <a:ext cx="1447423" cy="1343025"/>
              <a:chOff x="1457702" y="246493"/>
              <a:chExt cx="1447423" cy="134302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3"/>
              <a:srcRect l="67575" t="42525" r="25503" b="43200"/>
              <a:stretch>
                <a:fillRect/>
              </a:stretch>
            </p:blipFill>
            <p:spPr>
              <a:xfrm>
                <a:off x="1457702" y="246493"/>
                <a:ext cx="361951" cy="1343025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1724025" y="284593"/>
                <a:ext cx="118110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Amborellaceae</a:t>
                </a:r>
                <a:endParaRPr lang="en-US" altLang="zh-CN" sz="12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724025" y="603541"/>
                <a:ext cx="118110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Brassicaceae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724025" y="912125"/>
                <a:ext cx="118110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Poaceae</a:t>
                </a:r>
                <a:endParaRPr lang="en-US" altLang="zh-CN" sz="12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724025" y="1241438"/>
                <a:ext cx="118110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Salicaceae</a:t>
                </a:r>
                <a:endParaRPr lang="zh-CN" altLang="en-US" sz="12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76567" y="67258"/>
              <a:ext cx="4132316" cy="9408385"/>
              <a:chOff x="1457702" y="95250"/>
              <a:chExt cx="4132316" cy="940838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4"/>
              <a:srcRect r="38254"/>
              <a:stretch>
                <a:fillRect/>
              </a:stretch>
            </p:blipFill>
            <p:spPr>
              <a:xfrm>
                <a:off x="1457702" y="95250"/>
                <a:ext cx="3228598" cy="9408385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4899115" y="183819"/>
                <a:ext cx="690903" cy="9166186"/>
                <a:chOff x="4899115" y="183819"/>
                <a:chExt cx="690903" cy="9166186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5238640" y="4527720"/>
                  <a:ext cx="35137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 flipV="1">
                  <a:off x="4899115" y="4877679"/>
                  <a:ext cx="0" cy="1566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文本框 47"/>
                <p:cNvSpPr txBox="1"/>
                <p:nvPr/>
              </p:nvSpPr>
              <p:spPr>
                <a:xfrm>
                  <a:off x="5238640" y="7032233"/>
                  <a:ext cx="35137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zh-CN" altLang="en-US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9" name="直接连接符 48"/>
                <p:cNvCxnSpPr/>
                <p:nvPr/>
              </p:nvCxnSpPr>
              <p:spPr>
                <a:xfrm flipV="1">
                  <a:off x="4899115" y="1420284"/>
                  <a:ext cx="0" cy="1674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文本框 50"/>
                <p:cNvSpPr txBox="1"/>
                <p:nvPr/>
              </p:nvSpPr>
              <p:spPr>
                <a:xfrm>
                  <a:off x="5257876" y="2072618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53" name="直接连接符 52"/>
                <p:cNvCxnSpPr/>
                <p:nvPr/>
              </p:nvCxnSpPr>
              <p:spPr>
                <a:xfrm flipV="1">
                  <a:off x="4899115" y="3124749"/>
                  <a:ext cx="0" cy="1422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文本框 54"/>
                <p:cNvSpPr txBox="1"/>
                <p:nvPr/>
              </p:nvSpPr>
              <p:spPr>
                <a:xfrm>
                  <a:off x="5238640" y="603541"/>
                  <a:ext cx="35137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59" name="直接连接符 58"/>
                <p:cNvCxnSpPr/>
                <p:nvPr/>
              </p:nvCxnSpPr>
              <p:spPr>
                <a:xfrm flipV="1">
                  <a:off x="4899115" y="183819"/>
                  <a:ext cx="0" cy="1206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文本框 60"/>
                <p:cNvSpPr txBox="1"/>
                <p:nvPr/>
              </p:nvSpPr>
              <p:spPr>
                <a:xfrm>
                  <a:off x="5245052" y="3651083"/>
                  <a:ext cx="3385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5245052" y="6478478"/>
                  <a:ext cx="3385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5257876" y="5476013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4899115" y="7579074"/>
                  <a:ext cx="0" cy="702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文本框 70"/>
                <p:cNvSpPr txBox="1"/>
                <p:nvPr/>
              </p:nvSpPr>
              <p:spPr>
                <a:xfrm>
                  <a:off x="5251464" y="7745408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2" name="直接连接符 71"/>
                <p:cNvCxnSpPr/>
                <p:nvPr/>
              </p:nvCxnSpPr>
              <p:spPr>
                <a:xfrm flipV="1">
                  <a:off x="4899115" y="8311539"/>
                  <a:ext cx="0" cy="450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文本框 72"/>
                <p:cNvSpPr txBox="1"/>
                <p:nvPr/>
              </p:nvSpPr>
              <p:spPr>
                <a:xfrm>
                  <a:off x="5238640" y="8351873"/>
                  <a:ext cx="35137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" name="文本框 75"/>
                <p:cNvSpPr txBox="1"/>
                <p:nvPr/>
              </p:nvSpPr>
              <p:spPr>
                <a:xfrm>
                  <a:off x="5283524" y="8895801"/>
                  <a:ext cx="2616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endParaRPr lang="zh-CN" altLang="en-U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9" name="直接连接符 78"/>
                <p:cNvCxnSpPr/>
                <p:nvPr/>
              </p:nvCxnSpPr>
              <p:spPr>
                <a:xfrm flipV="1">
                  <a:off x="4899115" y="6474144"/>
                  <a:ext cx="0" cy="378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 flipV="1">
                  <a:off x="4899115" y="6882609"/>
                  <a:ext cx="0" cy="66600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V="1">
                  <a:off x="4899115" y="8792005"/>
                  <a:ext cx="0" cy="558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4899115" y="4577214"/>
                  <a:ext cx="0" cy="2700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5" name="文本框 14"/>
          <p:cNvSpPr txBox="1"/>
          <p:nvPr/>
        </p:nvSpPr>
        <p:spPr>
          <a:xfrm>
            <a:off x="1" y="9460852"/>
            <a:ext cx="6858000" cy="2912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Phylogenetic of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transcription factors from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Amborellaceae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Amborella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trichopod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), Brassicaceae (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Arabidopsis thaliana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), Salicaceae (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Populus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trichocarpa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),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Poaceae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Pharus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latifolius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Oropetium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thomaeum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Sorghum bicolor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Setaria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italica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Oryza sativa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Brachypodium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distachyon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Olyra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latifolia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Phyllostachys edulis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Guadua_angustifolia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Bonia</a:t>
            </a:r>
            <a:r>
              <a:rPr lang="en-US" altLang="zh-CN" sz="18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amplexicaulis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). The predicted full-length amino acid sequences of and 37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AmTr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74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ArTh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210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BoAm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87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BrDi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114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GuAn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97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OlLa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89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OrSa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154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PhEd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92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SeIt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and 96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SoBi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bZIP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were used to construct a phylogenetic tree using 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iqtree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by the ML method.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矩形 203"/>
          <p:cNvSpPr/>
          <p:nvPr/>
        </p:nvSpPr>
        <p:spPr>
          <a:xfrm>
            <a:off x="3169702" y="5070284"/>
            <a:ext cx="36000" cy="460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>
            <a:off x="2891832" y="5070284"/>
            <a:ext cx="72000" cy="460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6274699" y="222250"/>
            <a:ext cx="36000" cy="460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3590533" y="222250"/>
            <a:ext cx="36000" cy="460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3903833" y="987621"/>
            <a:ext cx="136984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矩形 231"/>
          <p:cNvSpPr/>
          <p:nvPr/>
        </p:nvSpPr>
        <p:spPr>
          <a:xfrm>
            <a:off x="4430663" y="987621"/>
            <a:ext cx="36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矩形 232"/>
          <p:cNvSpPr/>
          <p:nvPr/>
        </p:nvSpPr>
        <p:spPr>
          <a:xfrm>
            <a:off x="4499868" y="987621"/>
            <a:ext cx="648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矩形 233"/>
          <p:cNvSpPr/>
          <p:nvPr/>
        </p:nvSpPr>
        <p:spPr>
          <a:xfrm>
            <a:off x="6173012" y="987621"/>
            <a:ext cx="36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矩形 235"/>
          <p:cNvSpPr/>
          <p:nvPr/>
        </p:nvSpPr>
        <p:spPr>
          <a:xfrm flipH="1">
            <a:off x="4430663" y="2155042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矩形 237"/>
          <p:cNvSpPr/>
          <p:nvPr/>
        </p:nvSpPr>
        <p:spPr>
          <a:xfrm flipH="1">
            <a:off x="5056399" y="2155042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矩形 238"/>
          <p:cNvSpPr/>
          <p:nvPr/>
        </p:nvSpPr>
        <p:spPr>
          <a:xfrm flipH="1">
            <a:off x="6173012" y="2155042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矩形 240"/>
          <p:cNvSpPr/>
          <p:nvPr/>
        </p:nvSpPr>
        <p:spPr>
          <a:xfrm>
            <a:off x="3629539" y="3912839"/>
            <a:ext cx="36000" cy="496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/>
          <p:cNvSpPr/>
          <p:nvPr/>
        </p:nvSpPr>
        <p:spPr>
          <a:xfrm>
            <a:off x="4430663" y="3906726"/>
            <a:ext cx="36000" cy="496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矩形 248"/>
          <p:cNvSpPr/>
          <p:nvPr/>
        </p:nvSpPr>
        <p:spPr>
          <a:xfrm>
            <a:off x="4600762" y="3906901"/>
            <a:ext cx="72000" cy="496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>
            <a:off x="5296816" y="5825883"/>
            <a:ext cx="36000" cy="11884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/>
          <p:cNvSpPr/>
          <p:nvPr/>
        </p:nvSpPr>
        <p:spPr>
          <a:xfrm flipH="1">
            <a:off x="3489771" y="7016277"/>
            <a:ext cx="72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矩形 253"/>
          <p:cNvSpPr/>
          <p:nvPr/>
        </p:nvSpPr>
        <p:spPr>
          <a:xfrm>
            <a:off x="1494010" y="8753803"/>
            <a:ext cx="36000" cy="52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矩形 259"/>
          <p:cNvSpPr/>
          <p:nvPr/>
        </p:nvSpPr>
        <p:spPr>
          <a:xfrm>
            <a:off x="2852357" y="5070284"/>
            <a:ext cx="36000" cy="1944000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矩形 260"/>
          <p:cNvSpPr/>
          <p:nvPr/>
        </p:nvSpPr>
        <p:spPr>
          <a:xfrm>
            <a:off x="3212211" y="5070284"/>
            <a:ext cx="108000" cy="1944000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矩形 261"/>
          <p:cNvSpPr/>
          <p:nvPr/>
        </p:nvSpPr>
        <p:spPr>
          <a:xfrm>
            <a:off x="4146058" y="5070284"/>
            <a:ext cx="108000" cy="1944000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 262"/>
          <p:cNvSpPr/>
          <p:nvPr/>
        </p:nvSpPr>
        <p:spPr>
          <a:xfrm>
            <a:off x="4636762" y="5070284"/>
            <a:ext cx="108000" cy="1944000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矩形 263"/>
          <p:cNvSpPr/>
          <p:nvPr/>
        </p:nvSpPr>
        <p:spPr>
          <a:xfrm>
            <a:off x="5029291" y="5070284"/>
            <a:ext cx="36000" cy="7622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矩形 264"/>
          <p:cNvSpPr/>
          <p:nvPr/>
        </p:nvSpPr>
        <p:spPr>
          <a:xfrm>
            <a:off x="4778534" y="5070284"/>
            <a:ext cx="36000" cy="1944000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矩形 265"/>
          <p:cNvSpPr/>
          <p:nvPr/>
        </p:nvSpPr>
        <p:spPr>
          <a:xfrm>
            <a:off x="4919453" y="5825883"/>
            <a:ext cx="108000" cy="11884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矩形 269"/>
          <p:cNvSpPr/>
          <p:nvPr/>
        </p:nvSpPr>
        <p:spPr>
          <a:xfrm flipH="1">
            <a:off x="1566339" y="7016277"/>
            <a:ext cx="45719" cy="225561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 270"/>
          <p:cNvSpPr/>
          <p:nvPr/>
        </p:nvSpPr>
        <p:spPr>
          <a:xfrm flipH="1">
            <a:off x="2743770" y="7016277"/>
            <a:ext cx="108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矩形 272"/>
          <p:cNvSpPr/>
          <p:nvPr/>
        </p:nvSpPr>
        <p:spPr>
          <a:xfrm flipH="1">
            <a:off x="4184677" y="7016277"/>
            <a:ext cx="72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矩形 273"/>
          <p:cNvSpPr/>
          <p:nvPr/>
        </p:nvSpPr>
        <p:spPr>
          <a:xfrm flipH="1">
            <a:off x="5509790" y="7016277"/>
            <a:ext cx="108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>
            <a:off x="2743770" y="8753803"/>
            <a:ext cx="108000" cy="52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4146058" y="8753803"/>
            <a:ext cx="72000" cy="52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矩形 279"/>
          <p:cNvSpPr/>
          <p:nvPr/>
        </p:nvSpPr>
        <p:spPr>
          <a:xfrm>
            <a:off x="4636762" y="8753803"/>
            <a:ext cx="108000" cy="52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矩形 280"/>
          <p:cNvSpPr/>
          <p:nvPr/>
        </p:nvSpPr>
        <p:spPr>
          <a:xfrm>
            <a:off x="5649118" y="8753803"/>
            <a:ext cx="108000" cy="52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Rounded Rectangle 309"/>
          <p:cNvSpPr/>
          <p:nvPr/>
        </p:nvSpPr>
        <p:spPr>
          <a:xfrm>
            <a:off x="129394" y="225322"/>
            <a:ext cx="847989" cy="748194"/>
          </a:xfrm>
          <a:prstGeom prst="roundRect">
            <a:avLst>
              <a:gd name="adj" fmla="val 7783"/>
            </a:avLst>
          </a:prstGeom>
          <a:gradFill flip="none" rotWithShape="1">
            <a:gsLst>
              <a:gs pos="0">
                <a:schemeClr val="bg1">
                  <a:alpha val="98000"/>
                  <a:lumMod val="40000"/>
                  <a:lumOff val="60000"/>
                </a:schemeClr>
              </a:gs>
              <a:gs pos="100000">
                <a:srgbClr val="F84D4D">
                  <a:alpha val="5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Rounded Rectangle 309"/>
          <p:cNvSpPr/>
          <p:nvPr/>
        </p:nvSpPr>
        <p:spPr>
          <a:xfrm>
            <a:off x="129394" y="987621"/>
            <a:ext cx="847989" cy="1159350"/>
          </a:xfrm>
          <a:prstGeom prst="roundRect">
            <a:avLst>
              <a:gd name="adj" fmla="val 7783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5BA3E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Rounded Rectangle 309"/>
          <p:cNvSpPr/>
          <p:nvPr/>
        </p:nvSpPr>
        <p:spPr>
          <a:xfrm>
            <a:off x="129394" y="2165505"/>
            <a:ext cx="847989" cy="1076680"/>
          </a:xfrm>
          <a:prstGeom prst="roundRect">
            <a:avLst>
              <a:gd name="adj" fmla="val 7783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06BB9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Rounded Rectangle 309"/>
          <p:cNvSpPr/>
          <p:nvPr/>
        </p:nvSpPr>
        <p:spPr>
          <a:xfrm>
            <a:off x="129394" y="3251861"/>
            <a:ext cx="847989" cy="658428"/>
          </a:xfrm>
          <a:prstGeom prst="roundRect">
            <a:avLst>
              <a:gd name="adj" fmla="val 7783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8E7EF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Rounded Rectangle 309"/>
          <p:cNvSpPr/>
          <p:nvPr/>
        </p:nvSpPr>
        <p:spPr>
          <a:xfrm>
            <a:off x="129394" y="3924395"/>
            <a:ext cx="847989" cy="494948"/>
          </a:xfrm>
          <a:prstGeom prst="roundRect">
            <a:avLst>
              <a:gd name="adj" fmla="val 7783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4B91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0174" y="222250"/>
            <a:ext cx="811119" cy="4610100"/>
            <a:chOff x="-97813" y="1258849"/>
            <a:chExt cx="996667" cy="3820542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-97813" y="125884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55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Gu.an_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033932.1</a:t>
              </a: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-97813" y="132836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55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047054.1</a:t>
              </a: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-97813" y="139788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000187.1</a:t>
              </a: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-97813" y="1467408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Ol.la_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007769.1</a:t>
              </a: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-97813" y="153692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Or.sa_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02g58670.1</a:t>
              </a: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-97813" y="1606449"/>
              <a:ext cx="69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Br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.di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3g60870.1</a:t>
              </a:r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auto">
            <a:xfrm>
              <a:off x="-97813" y="167596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Se.it_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3G230700.1</a:t>
              </a:r>
            </a:p>
          </p:txBody>
        </p:sp>
        <p:sp>
          <p:nvSpPr>
            <p:cNvPr id="15" name="Rectangle 24"/>
            <p:cNvSpPr>
              <a:spLocks noChangeArrowheads="1"/>
            </p:cNvSpPr>
            <p:nvPr/>
          </p:nvSpPr>
          <p:spPr bwMode="auto">
            <a:xfrm>
              <a:off x="-97813" y="1745489"/>
              <a:ext cx="82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So.bi_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004G359200.1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-97813" y="188452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013110.2</a:t>
              </a:r>
            </a:p>
          </p:txBody>
        </p:sp>
        <p:sp>
          <p:nvSpPr>
            <p:cNvPr id="17" name="Rectangle 33"/>
            <p:cNvSpPr>
              <a:spLocks noChangeArrowheads="1"/>
            </p:cNvSpPr>
            <p:nvPr/>
          </p:nvSpPr>
          <p:spPr bwMode="auto">
            <a:xfrm>
              <a:off x="-97813" y="1954049"/>
              <a:ext cx="693334" cy="7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Phy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.ed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24830.t1</a:t>
              </a:r>
            </a:p>
          </p:txBody>
        </p:sp>
        <p:sp>
          <p:nvSpPr>
            <p:cNvPr id="18" name="Rectangle 36"/>
            <p:cNvSpPr>
              <a:spLocks noChangeArrowheads="1"/>
            </p:cNvSpPr>
            <p:nvPr/>
          </p:nvSpPr>
          <p:spPr bwMode="auto">
            <a:xfrm>
              <a:off x="-97813" y="202356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Ol.la_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004263.1</a:t>
              </a:r>
            </a:p>
          </p:txBody>
        </p:sp>
        <p:sp>
          <p:nvSpPr>
            <p:cNvPr id="19" name="Rectangle 39"/>
            <p:cNvSpPr>
              <a:spLocks noChangeArrowheads="1"/>
            </p:cNvSpPr>
            <p:nvPr/>
          </p:nvSpPr>
          <p:spPr bwMode="auto">
            <a:xfrm>
              <a:off x="-97813" y="209308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019707.1</a:t>
              </a:r>
            </a:p>
          </p:txBody>
        </p:sp>
        <p:sp>
          <p:nvSpPr>
            <p:cNvPr id="20" name="Rectangle 41"/>
            <p:cNvSpPr>
              <a:spLocks noChangeArrowheads="1"/>
            </p:cNvSpPr>
            <p:nvPr/>
          </p:nvSpPr>
          <p:spPr bwMode="auto">
            <a:xfrm>
              <a:off x="-97813" y="2162610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Gu.an_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001152.1</a:t>
              </a:r>
            </a:p>
          </p:txBody>
        </p:sp>
        <p:sp>
          <p:nvSpPr>
            <p:cNvPr id="21" name="Rectangle 44"/>
            <p:cNvSpPr>
              <a:spLocks noChangeArrowheads="1"/>
            </p:cNvSpPr>
            <p:nvPr/>
          </p:nvSpPr>
          <p:spPr bwMode="auto">
            <a:xfrm>
              <a:off x="-97813" y="2232129"/>
              <a:ext cx="693334" cy="7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Phy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.ed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31929.t1</a:t>
              </a:r>
            </a:p>
          </p:txBody>
        </p:sp>
        <p:sp>
          <p:nvSpPr>
            <p:cNvPr id="22" name="Rectangle 48"/>
            <p:cNvSpPr>
              <a:spLocks noChangeArrowheads="1"/>
            </p:cNvSpPr>
            <p:nvPr/>
          </p:nvSpPr>
          <p:spPr bwMode="auto">
            <a:xfrm>
              <a:off x="-97813" y="230164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Se.it_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4G282900.1</a:t>
              </a:r>
            </a:p>
          </p:txBody>
        </p:sp>
        <p:sp>
          <p:nvSpPr>
            <p:cNvPr id="23" name="Rectangle 50"/>
            <p:cNvSpPr>
              <a:spLocks noChangeArrowheads="1"/>
            </p:cNvSpPr>
            <p:nvPr/>
          </p:nvSpPr>
          <p:spPr bwMode="auto">
            <a:xfrm>
              <a:off x="-97813" y="2371169"/>
              <a:ext cx="82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So.bi_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010G269000.1</a:t>
              </a:r>
            </a:p>
          </p:txBody>
        </p:sp>
        <p:sp>
          <p:nvSpPr>
            <p:cNvPr id="24" name="Rectangle 53"/>
            <p:cNvSpPr>
              <a:spLocks noChangeArrowheads="1"/>
            </p:cNvSpPr>
            <p:nvPr/>
          </p:nvSpPr>
          <p:spPr bwMode="auto">
            <a:xfrm>
              <a:off x="-97813" y="2440689"/>
              <a:ext cx="56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Ot.th_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16409A</a:t>
              </a:r>
            </a:p>
          </p:txBody>
        </p:sp>
        <p:sp>
          <p:nvSpPr>
            <p:cNvPr id="25" name="Rectangle 57"/>
            <p:cNvSpPr>
              <a:spLocks noChangeArrowheads="1"/>
            </p:cNvSpPr>
            <p:nvPr/>
          </p:nvSpPr>
          <p:spPr bwMode="auto">
            <a:xfrm>
              <a:off x="-97813" y="251020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Or.sa_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06g50600.1</a:t>
              </a:r>
            </a:p>
          </p:txBody>
        </p:sp>
        <p:sp>
          <p:nvSpPr>
            <p:cNvPr id="26" name="Rectangle 59"/>
            <p:cNvSpPr>
              <a:spLocks noChangeArrowheads="1"/>
            </p:cNvSpPr>
            <p:nvPr/>
          </p:nvSpPr>
          <p:spPr bwMode="auto">
            <a:xfrm>
              <a:off x="-97813" y="2579728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Or.sa_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06g50830.1</a:t>
              </a:r>
            </a:p>
          </p:txBody>
        </p:sp>
        <p:sp>
          <p:nvSpPr>
            <p:cNvPr id="27" name="Rectangle 61"/>
            <p:cNvSpPr>
              <a:spLocks noChangeArrowheads="1"/>
            </p:cNvSpPr>
            <p:nvPr/>
          </p:nvSpPr>
          <p:spPr bwMode="auto">
            <a:xfrm>
              <a:off x="-97813" y="264924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Or.sa_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06g50480.1</a:t>
              </a:r>
            </a:p>
          </p:txBody>
        </p:sp>
        <p:sp>
          <p:nvSpPr>
            <p:cNvPr id="28" name="Rectangle 66"/>
            <p:cNvSpPr>
              <a:spLocks noChangeArrowheads="1"/>
            </p:cNvSpPr>
            <p:nvPr/>
          </p:nvSpPr>
          <p:spPr bwMode="auto">
            <a:xfrm>
              <a:off x="-97813" y="2718769"/>
              <a:ext cx="69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Br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.di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1g29920.1</a:t>
              </a:r>
            </a:p>
          </p:txBody>
        </p:sp>
        <p:sp>
          <p:nvSpPr>
            <p:cNvPr id="29" name="Rectangle 69"/>
            <p:cNvSpPr>
              <a:spLocks noChangeArrowheads="1"/>
            </p:cNvSpPr>
            <p:nvPr/>
          </p:nvSpPr>
          <p:spPr bwMode="auto">
            <a:xfrm>
              <a:off x="-97813" y="2788289"/>
              <a:ext cx="78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Pha.la_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02g34110.1</a:t>
              </a:r>
            </a:p>
          </p:txBody>
        </p:sp>
        <p:sp>
          <p:nvSpPr>
            <p:cNvPr id="30" name="Rectangle 73"/>
            <p:cNvSpPr>
              <a:spLocks noChangeArrowheads="1"/>
            </p:cNvSpPr>
            <p:nvPr/>
          </p:nvSpPr>
          <p:spPr bwMode="auto">
            <a:xfrm>
              <a:off x="-97813" y="2857809"/>
              <a:ext cx="693334" cy="7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Phy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.ed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05093.t1</a:t>
              </a:r>
            </a:p>
          </p:txBody>
        </p:sp>
        <p:sp>
          <p:nvSpPr>
            <p:cNvPr id="31" name="Rectangle 75"/>
            <p:cNvSpPr>
              <a:spLocks noChangeArrowheads="1"/>
            </p:cNvSpPr>
            <p:nvPr/>
          </p:nvSpPr>
          <p:spPr bwMode="auto">
            <a:xfrm>
              <a:off x="-97813" y="2927328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027362.1</a:t>
              </a:r>
            </a:p>
          </p:txBody>
        </p:sp>
        <p:sp>
          <p:nvSpPr>
            <p:cNvPr id="32" name="Rectangle 77"/>
            <p:cNvSpPr>
              <a:spLocks noChangeArrowheads="1"/>
            </p:cNvSpPr>
            <p:nvPr/>
          </p:nvSpPr>
          <p:spPr bwMode="auto">
            <a:xfrm>
              <a:off x="-97813" y="2996849"/>
              <a:ext cx="693334" cy="7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Phy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.ed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14669.t1</a:t>
              </a:r>
            </a:p>
          </p:txBody>
        </p:sp>
        <p:sp>
          <p:nvSpPr>
            <p:cNvPr id="33" name="Rectangle 81"/>
            <p:cNvSpPr>
              <a:spLocks noChangeArrowheads="1"/>
            </p:cNvSpPr>
            <p:nvPr/>
          </p:nvSpPr>
          <p:spPr bwMode="auto">
            <a:xfrm>
              <a:off x="-97813" y="306636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Ol.la_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037713.1</a:t>
              </a:r>
            </a:p>
          </p:txBody>
        </p:sp>
        <p:sp>
          <p:nvSpPr>
            <p:cNvPr id="34" name="Rectangle 84"/>
            <p:cNvSpPr>
              <a:spLocks noChangeArrowheads="1"/>
            </p:cNvSpPr>
            <p:nvPr/>
          </p:nvSpPr>
          <p:spPr bwMode="auto">
            <a:xfrm>
              <a:off x="-97813" y="313588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035833.1</a:t>
              </a:r>
            </a:p>
          </p:txBody>
        </p:sp>
        <p:sp>
          <p:nvSpPr>
            <p:cNvPr id="35" name="Rectangle 86"/>
            <p:cNvSpPr>
              <a:spLocks noChangeArrowheads="1"/>
            </p:cNvSpPr>
            <p:nvPr/>
          </p:nvSpPr>
          <p:spPr bwMode="auto">
            <a:xfrm>
              <a:off x="-97813" y="3205411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Gu.an_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019842.1</a:t>
              </a:r>
            </a:p>
          </p:txBody>
        </p:sp>
        <p:sp>
          <p:nvSpPr>
            <p:cNvPr id="36" name="Rectangle 89"/>
            <p:cNvSpPr>
              <a:spLocks noChangeArrowheads="1"/>
            </p:cNvSpPr>
            <p:nvPr/>
          </p:nvSpPr>
          <p:spPr bwMode="auto">
            <a:xfrm>
              <a:off x="-97813" y="3274930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038479.1</a:t>
              </a:r>
            </a:p>
          </p:txBody>
        </p:sp>
        <p:sp>
          <p:nvSpPr>
            <p:cNvPr id="37" name="Rectangle 93"/>
            <p:cNvSpPr>
              <a:spLocks noChangeArrowheads="1"/>
            </p:cNvSpPr>
            <p:nvPr/>
          </p:nvSpPr>
          <p:spPr bwMode="auto">
            <a:xfrm>
              <a:off x="-97813" y="3344449"/>
              <a:ext cx="69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Br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.di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4g36587.1</a:t>
              </a:r>
            </a:p>
          </p:txBody>
        </p:sp>
        <p:sp>
          <p:nvSpPr>
            <p:cNvPr id="38" name="Rectangle 95"/>
            <p:cNvSpPr>
              <a:spLocks noChangeArrowheads="1"/>
            </p:cNvSpPr>
            <p:nvPr/>
          </p:nvSpPr>
          <p:spPr bwMode="auto">
            <a:xfrm>
              <a:off x="-97813" y="341396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Or.sa_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09g36910.1</a:t>
              </a:r>
            </a:p>
          </p:txBody>
        </p:sp>
        <p:sp>
          <p:nvSpPr>
            <p:cNvPr id="39" name="Rectangle 99"/>
            <p:cNvSpPr>
              <a:spLocks noChangeArrowheads="1"/>
            </p:cNvSpPr>
            <p:nvPr/>
          </p:nvSpPr>
          <p:spPr bwMode="auto">
            <a:xfrm>
              <a:off x="-97813" y="348348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Se.it_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2G291300.1</a:t>
              </a:r>
            </a:p>
          </p:txBody>
        </p:sp>
        <p:sp>
          <p:nvSpPr>
            <p:cNvPr id="40" name="Rectangle 101"/>
            <p:cNvSpPr>
              <a:spLocks noChangeArrowheads="1"/>
            </p:cNvSpPr>
            <p:nvPr/>
          </p:nvSpPr>
          <p:spPr bwMode="auto">
            <a:xfrm>
              <a:off x="-97813" y="3553008"/>
              <a:ext cx="82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So.bi_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002G280800.1</a:t>
              </a:r>
            </a:p>
          </p:txBody>
        </p:sp>
        <p:sp>
          <p:nvSpPr>
            <p:cNvPr id="41" name="Rectangle 103"/>
            <p:cNvSpPr>
              <a:spLocks noChangeArrowheads="1"/>
            </p:cNvSpPr>
            <p:nvPr/>
          </p:nvSpPr>
          <p:spPr bwMode="auto">
            <a:xfrm>
              <a:off x="-97813" y="3622527"/>
              <a:ext cx="56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Ot.th_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06520A</a:t>
              </a:r>
            </a:p>
          </p:txBody>
        </p:sp>
        <p:sp>
          <p:nvSpPr>
            <p:cNvPr id="42" name="Rectangle 108"/>
            <p:cNvSpPr>
              <a:spLocks noChangeArrowheads="1"/>
            </p:cNvSpPr>
            <p:nvPr/>
          </p:nvSpPr>
          <p:spPr bwMode="auto">
            <a:xfrm>
              <a:off x="-97813" y="3692047"/>
              <a:ext cx="78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Pha.la_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09g16690.1</a:t>
              </a:r>
            </a:p>
          </p:txBody>
        </p:sp>
        <p:sp>
          <p:nvSpPr>
            <p:cNvPr id="43" name="Rectangle 111"/>
            <p:cNvSpPr>
              <a:spLocks noChangeArrowheads="1"/>
            </p:cNvSpPr>
            <p:nvPr/>
          </p:nvSpPr>
          <p:spPr bwMode="auto">
            <a:xfrm>
              <a:off x="-97813" y="376156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Ol.la_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016238.1</a:t>
              </a:r>
            </a:p>
          </p:txBody>
        </p:sp>
        <p:sp>
          <p:nvSpPr>
            <p:cNvPr id="44" name="Rectangle 113"/>
            <p:cNvSpPr>
              <a:spLocks noChangeArrowheads="1"/>
            </p:cNvSpPr>
            <p:nvPr/>
          </p:nvSpPr>
          <p:spPr bwMode="auto">
            <a:xfrm>
              <a:off x="-97813" y="3831089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Se.it_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6G240100.1</a:t>
              </a:r>
            </a:p>
          </p:txBody>
        </p:sp>
        <p:sp>
          <p:nvSpPr>
            <p:cNvPr id="45" name="Rectangle 115"/>
            <p:cNvSpPr>
              <a:spLocks noChangeArrowheads="1"/>
            </p:cNvSpPr>
            <p:nvPr/>
          </p:nvSpPr>
          <p:spPr bwMode="auto">
            <a:xfrm>
              <a:off x="-97813" y="3900608"/>
              <a:ext cx="82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So.bi_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007G176700.2</a:t>
              </a:r>
            </a:p>
          </p:txBody>
        </p:sp>
        <p:sp>
          <p:nvSpPr>
            <p:cNvPr id="46" name="Rectangle 119"/>
            <p:cNvSpPr>
              <a:spLocks noChangeArrowheads="1"/>
            </p:cNvSpPr>
            <p:nvPr/>
          </p:nvSpPr>
          <p:spPr bwMode="auto">
            <a:xfrm>
              <a:off x="-97813" y="3970127"/>
              <a:ext cx="73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Or.sa_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08g43600.1</a:t>
              </a:r>
            </a:p>
          </p:txBody>
        </p:sp>
        <p:sp>
          <p:nvSpPr>
            <p:cNvPr id="47" name="Rectangle 122"/>
            <p:cNvSpPr>
              <a:spLocks noChangeArrowheads="1"/>
            </p:cNvSpPr>
            <p:nvPr/>
          </p:nvSpPr>
          <p:spPr bwMode="auto">
            <a:xfrm>
              <a:off x="-97813" y="4039647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029860.1</a:t>
              </a:r>
            </a:p>
          </p:txBody>
        </p:sp>
        <p:sp>
          <p:nvSpPr>
            <p:cNvPr id="48" name="Rectangle 124"/>
            <p:cNvSpPr>
              <a:spLocks noChangeArrowheads="1"/>
            </p:cNvSpPr>
            <p:nvPr/>
          </p:nvSpPr>
          <p:spPr bwMode="auto">
            <a:xfrm>
              <a:off x="-97813" y="4109169"/>
              <a:ext cx="693334" cy="7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Phy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.ed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24093.t2</a:t>
              </a:r>
            </a:p>
          </p:txBody>
        </p:sp>
        <p:sp>
          <p:nvSpPr>
            <p:cNvPr id="49" name="Rectangle 128"/>
            <p:cNvSpPr>
              <a:spLocks noChangeArrowheads="1"/>
            </p:cNvSpPr>
            <p:nvPr/>
          </p:nvSpPr>
          <p:spPr bwMode="auto">
            <a:xfrm>
              <a:off x="-97813" y="417868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035296.1</a:t>
              </a:r>
            </a:p>
          </p:txBody>
        </p:sp>
        <p:sp>
          <p:nvSpPr>
            <p:cNvPr id="50" name="Rectangle 131"/>
            <p:cNvSpPr>
              <a:spLocks noChangeArrowheads="1"/>
            </p:cNvSpPr>
            <p:nvPr/>
          </p:nvSpPr>
          <p:spPr bwMode="auto">
            <a:xfrm>
              <a:off x="-97813" y="4248208"/>
              <a:ext cx="78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Pha.la_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08g01350.1</a:t>
              </a:r>
            </a:p>
          </p:txBody>
        </p:sp>
        <p:sp>
          <p:nvSpPr>
            <p:cNvPr id="51" name="Rectangle 138"/>
            <p:cNvSpPr>
              <a:spLocks noChangeArrowheads="1"/>
            </p:cNvSpPr>
            <p:nvPr/>
          </p:nvSpPr>
          <p:spPr bwMode="auto">
            <a:xfrm>
              <a:off x="-97813" y="4387250"/>
              <a:ext cx="693334" cy="70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55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Phy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.ed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47757.t2</a:t>
              </a:r>
            </a:p>
          </p:txBody>
        </p:sp>
        <p:sp>
          <p:nvSpPr>
            <p:cNvPr id="52" name="Rectangle 144"/>
            <p:cNvSpPr>
              <a:spLocks noChangeArrowheads="1"/>
            </p:cNvSpPr>
            <p:nvPr/>
          </p:nvSpPr>
          <p:spPr bwMode="auto">
            <a:xfrm>
              <a:off x="-97813" y="4526289"/>
              <a:ext cx="56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Ot.th_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25696A</a:t>
              </a:r>
            </a:p>
          </p:txBody>
        </p:sp>
        <p:sp>
          <p:nvSpPr>
            <p:cNvPr id="53" name="Rectangle 147"/>
            <p:cNvSpPr>
              <a:spLocks noChangeArrowheads="1"/>
            </p:cNvSpPr>
            <p:nvPr/>
          </p:nvSpPr>
          <p:spPr bwMode="auto">
            <a:xfrm>
              <a:off x="-97813" y="4595812"/>
              <a:ext cx="82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So.bi_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004G001100.1</a:t>
              </a:r>
            </a:p>
          </p:txBody>
        </p:sp>
        <p:sp>
          <p:nvSpPr>
            <p:cNvPr id="54" name="Rectangle 149"/>
            <p:cNvSpPr>
              <a:spLocks noChangeArrowheads="1"/>
            </p:cNvSpPr>
            <p:nvPr/>
          </p:nvSpPr>
          <p:spPr bwMode="auto">
            <a:xfrm>
              <a:off x="-97813" y="4665331"/>
              <a:ext cx="69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Br</a:t>
              </a:r>
              <a:r>
                <a:rPr kumimoji="0" lang="en-US" altLang="zh-CN" sz="550" b="0" i="0" u="none" strike="noStrike" cap="none" normalizeH="0" baseline="0" err="1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.di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3g00300.1</a:t>
              </a:r>
            </a:p>
          </p:txBody>
        </p:sp>
        <p:sp>
          <p:nvSpPr>
            <p:cNvPr id="55" name="Rectangle 154"/>
            <p:cNvSpPr>
              <a:spLocks noChangeArrowheads="1"/>
            </p:cNvSpPr>
            <p:nvPr/>
          </p:nvSpPr>
          <p:spPr bwMode="auto">
            <a:xfrm>
              <a:off x="-97813" y="4734850"/>
              <a:ext cx="82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Po.tr_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002G018400.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1</a:t>
              </a:r>
              <a:endParaRPr kumimoji="0" lang="zh-CN" altLang="zh-CN" sz="550" b="0" i="0" u="none" strike="noStrike" cap="none" normalizeH="0" baseline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6" name="Rectangle 156"/>
            <p:cNvSpPr>
              <a:spLocks noChangeArrowheads="1"/>
            </p:cNvSpPr>
            <p:nvPr/>
          </p:nvSpPr>
          <p:spPr bwMode="auto">
            <a:xfrm>
              <a:off x="-97813" y="4804369"/>
              <a:ext cx="82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Po.tr_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005G243400.</a:t>
              </a: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1</a:t>
              </a:r>
              <a:endParaRPr kumimoji="0" lang="zh-CN" altLang="zh-CN" sz="550" b="0" i="0" u="none" strike="noStrike" cap="none" normalizeH="0" baseline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7" name="Rectangle 159"/>
            <p:cNvSpPr>
              <a:spLocks noChangeArrowheads="1"/>
            </p:cNvSpPr>
            <p:nvPr/>
          </p:nvSpPr>
          <p:spPr bwMode="auto">
            <a:xfrm>
              <a:off x="-97813" y="4873889"/>
              <a:ext cx="69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Ar.th_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4G35900.1</a:t>
              </a:r>
            </a:p>
          </p:txBody>
        </p:sp>
        <p:sp>
          <p:nvSpPr>
            <p:cNvPr id="58" name="Rectangle 161"/>
            <p:cNvSpPr>
              <a:spLocks noChangeArrowheads="1"/>
            </p:cNvSpPr>
            <p:nvPr/>
          </p:nvSpPr>
          <p:spPr bwMode="auto">
            <a:xfrm>
              <a:off x="-97813" y="4943412"/>
              <a:ext cx="69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Ar.th_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2G17770.1</a:t>
              </a:r>
            </a:p>
          </p:txBody>
        </p:sp>
        <p:sp>
          <p:nvSpPr>
            <p:cNvPr id="59" name="Rectangle 166"/>
            <p:cNvSpPr>
              <a:spLocks noChangeArrowheads="1"/>
            </p:cNvSpPr>
            <p:nvPr/>
          </p:nvSpPr>
          <p:spPr bwMode="auto">
            <a:xfrm>
              <a:off x="-97813" y="5012941"/>
              <a:ext cx="996667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Am.tr_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scaffold00152.26</a:t>
              </a:r>
            </a:p>
          </p:txBody>
        </p:sp>
        <p:sp>
          <p:nvSpPr>
            <p:cNvPr id="60" name="Rectangle 136"/>
            <p:cNvSpPr>
              <a:spLocks noChangeArrowheads="1"/>
            </p:cNvSpPr>
            <p:nvPr/>
          </p:nvSpPr>
          <p:spPr bwMode="auto">
            <a:xfrm>
              <a:off x="-97813" y="431772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Bo.am_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004836.1</a:t>
              </a:r>
            </a:p>
          </p:txBody>
        </p:sp>
        <p:sp>
          <p:nvSpPr>
            <p:cNvPr id="61" name="Rectangle 141"/>
            <p:cNvSpPr>
              <a:spLocks noChangeArrowheads="1"/>
            </p:cNvSpPr>
            <p:nvPr/>
          </p:nvSpPr>
          <p:spPr bwMode="auto">
            <a:xfrm>
              <a:off x="-97813" y="4456769"/>
              <a:ext cx="650001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Ol.la_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031099.1</a:t>
              </a:r>
            </a:p>
          </p:txBody>
        </p:sp>
        <p:sp>
          <p:nvSpPr>
            <p:cNvPr id="62" name="Rectangle 27"/>
            <p:cNvSpPr>
              <a:spLocks noChangeArrowheads="1"/>
            </p:cNvSpPr>
            <p:nvPr/>
          </p:nvSpPr>
          <p:spPr bwMode="auto">
            <a:xfrm>
              <a:off x="-97813" y="1815008"/>
              <a:ext cx="563334" cy="6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Ot.th_</a:t>
              </a:r>
              <a:r>
                <a: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03274A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13234" y="0"/>
            <a:ext cx="5944766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           *        20         *        40         *        60         *        80         *       100         *       120         *       140         *           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-----------------------------------------------------------------------MSEE--------------------------------------------------------------------GGDGSP------ :  10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-----------------------------------------------------------------------MSEE--------------------------------------------------------------------GGNGSP------ :  10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-----------------------------------------------------------------------MSEE--------------------------------------------------------------------GGDGSP------ :  10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-----------------------------------------------------------------------MSE----------------------------------------------------------------------GGGSP------ :   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-----------------------------------------------------------------------MAEQ-------------------------------------------------------------------LGGVGSP------ :  11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-----------------------------------------------------------------------MSREEA--------------------------------------------------------------------GGSP------ :  10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-----------------------------------------------------------------------M-------------------------------------------------------------------------PRSP------ :   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-----------------------------------------------------------------------M-------------------------------------------------------------------------PRSP------ :   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-----------------------------------------------------------------------M-------------------------------------------------------------------------SSSP------ :   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-----------------------------------------------------------------------MANYHH---YQMAVQ-----AAAAW-RE----------------------------------------------PDSP------ :  23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-----------------------------------------------------------------------MANYHH---YQMAVH----AAAAAW-RE----------------------------------------------PDSP------ :  24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-----------------------------------------------------------------------MANYQH---YQMALH-----AAAAW-RE----------------------------------------------PDSP------ :  23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----------------------------------------------------------------------------------------------------------------------------------------------------------- :   -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-----------------------------------------------------------------------MANYHR---YQMAVH----AAPDAW-RE----------------------------------------------PDSP------ :  24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-----------------------------------------------------------------------MANYHH---YQMAVHSAAAAAAAAW-RE----------------------------------------------PDSP------ :  28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M----------------------------------------------------------------------AANYHH---YQMAV----AAAAAAW-RE----------------------------------------------PDSP------ :  25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M----------------------------------------------------------------------AANYHH---YQMAVH--AAAAAAAW-RE----------------------------------------------PDSP------ :  27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M----------------------------------------------------------------------AANYHH---YQMA-----AMTAAAW-RE----------------------------------------------PESP------ :  24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-----------------------------------------------------------------------MANYHHQEYYQMA-----AAAAVAWPRE----------------------------------------------PDSP------ :  27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-----------------------------------------------------------------------MANYHHQEYYQMA-----AAAAVAWPRE----------------------------------------------PDSP------ :  27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-----------------------------------------------------------------------MANYHHQEYYQMA-----AAAAVAWPRE----------------------------------------------PDSP------ :  27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-----------------------------------------------------------------------MASFGGQ--Y---------VGTGAWMRE----------------------------------------------PESP------ :  21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-----------------------------------------------------------------------MSSNRG-----------------------------------------------------------------GGEPGSP------ :  13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---------------------------------------------------------------------MAMEDE-----------------EDMW-AN----------T-SSP-------------------------------SVSP------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---------------------------------------------------------------------MAMEEE-----------------GDMW-AN----------A-TSP-------------------------------SPSP------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----------------------------------------------------------------------------------------------------------------------------------------------------------- :   -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---------------------------------------------------------------------MAMEHE-----------------EDMW-AN----------T-TSP-------------------------------SASP------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---------------------------------------------------------------------MAMEDE-----------------EDMW-AN----------T-TNP-------------------------------SASP------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---------------------------------------------------------------------MAMEDE-----------------EDMW-AN----------T-SSP-------------------------------SVSP------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---------------------------------------------------------------------MAMEDE-----------------EGMW-AN----------T-TSP-------------------------------SASP------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MA------------------------------------------------------------------MAAMEDD-----------------EDMW-AV----------T-TSP-------------------------------SASP------ :  23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---------------------------------------------------------------------MAMEDD-----------------EDMW-AN----------T-SSP-------------------------------SASP------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MA------------------------------------------------------------------AMDLEDD-----------------EDIW-GK----------TASSP-------------------------------SASP------ :  24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MA------------------------------------------------------------------AIDMEDD-----------------DDIW-AN----------TASSP-------------------------------SASP------ :  24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MA------------------------------------------------------------------AMDMDDE-----------------EDMW-AN----------T-TSP-------------------------------SASP------ :  23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-----------------------------------------------------------------------MEEDD----------------AEIW-GN------------TSP-------------------------------SVSP------ :  18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-----------------------------------------------------------------------MGGA-------------------LW------------SAATASVRWH----RSRDHLAHAAGDSISMSMCSCSASLNP------ :  43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MR------------------------------------------------------------------AFPLEK-----------------------------------------------------------------------NRAPFTF--- :  15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----------------------------------------------------------------------------------------------------------------------------------------------------------- :   -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-----------------------------------------------------------------------MERA-----------------AG---------------TGSGG---------------------------DDDELVLP------ :  19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-----------------------------------------------------------------------MEKA-------------------------------------------------------------------DDELVSP------ :  11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-----------------------------------------------------------------------MEKA-------------------------------------------------------------------DDELVLP------ :  11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-----------------------------------------------------------------------MEQA------------------------------------------------------------------DDGRFVSP------ :  12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-----------------------------------------------------------------------MDTVK----------------ATVW-GS----------N-TAS-------------------------------QSSP------ :  19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-----------------------------------------------------------------------MEE--------------------VW-KD-MSLSTA------TPAAG-----LYHLRLQRHP-------------PLPP------ :  32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-----------------------------------------------------------------------MEE--------------------VW-KD-MSLSTA------TPAAG-----LYPLRLQRHH-------------PPSP-----S :  33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-----------------------------------------------------------------------MED--------------------LW-KE-MSL----------PAAT-----FYHLHLQRHP-----------DSYPSP-----S :  31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-----------------------------------------------------------------------MEE--------------------VW-RDYMSLQST---CATTPAVH---------------------------SSPSPPSSYRD :  33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-----------------------------------------------------------------------MEEE------------------VIW-KD-MSSLSS------TPVAG-------------------------------------- :  20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-----------------------------------------------------------------------MEE--------------------VW-KDYMSLQPS--LISMTPAAGGGGALYSHRHHQHHLSPS------GAGASHSPPSF--- :  52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M--------------------------STNKVSSNSPPKSL-YTCSSPSTLSSPSPIPNQS-----TTGNSMEE--------------------VW-ND-INLASL------------------HEHPNSHTGS---------NNNTDDHVF--H :  72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MWSS-------------PGANIDNNNTSNSKVSGNSPSKCFSSTCSSPSPPSPSPPIPNQS-----MNGASMEE--------------------VW-DD-INLASL------------------HDHSNTNTSS-----------NTNHHSF--N :  84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MLSSAKHQRNHRLS----ATNKNQTLTKVSSISSSSPSSS-----SSSSSTSSSSPLPSQDSQAQKRSLVTMEE--------------------VW-ND-INLASIHHLNRHSP------------HPQHN--HEPRFR-GQNHHNQNP------ : 103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-----------------------------------------------------------------------MEE--------------------VW-KE-INLGSL------------------HYHRQLNIGHEPMLK------NQNP-----N :  33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MQIASFYPPDSRLRSLGPGSPVHE-MWSVEMNKNGAPALS--STSSSSSSTLHSPPRSNRKT---------MED--------------------VW-RD-LNLTLL-------P------------------------------RDEGPKGF--R :  82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p            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    160         *       180         *       200         *       220         *       240         *       260         *       280         *       300         *      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--------------------------------------------------QLS------LSGC------------------------SSL-----------FSI-ANSSTGG---------GAGAHANNVA-----------------ARLQQLP :  47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--------------------------------------------------RLS------LSGC------------------------SSL-----------FSI-SSSSSTG--------GGGGARGNVAA-----------------ARLQLPP :  48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--------------------------------------------------QLS------LSGC------------------------SSL-----------FSL-SSSSTGG---------GAGAHAN--------------------DVVNAAT :  44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--------------------------------------------------QLS------LSGC------------------------SSL-----------FSL-SSSSAAR--------------------------------------LQLP- :  32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--------------------------------------------------QLS------LSSC------------------------SSF-----------LSI-SSAGTSA---------ADGA------------------------------ :  35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-------------------------------------------------GQLS------LSSF------------------------SSL-----------FSV-SSATSTP--------T---------------------------PHLPPL- :  38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--------------------------------------------------QLS------LSGC------------------------SSL-----------FSL-SSTSTSR--------DNDSAAAA------APPP----------SSLHPLP :  44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--------------------------------------------------QLS------LSGC------------------------SSL-----------FSL-SSTSTSR--------DNDDSAAALTAPVPAPPAG---------ASLHPLP :  51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--------------------------------------------------QLS------LSGC------------------------SSL-----------FSL-SSSSTGR--------DNDGAAAA--------------------PAMPPLP :  40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--------------------------------------------------QLSI-----MSGC------------------------SSL-----------FSI-STLRDDD--------DGAAAAVV--------------------LAGHAL- :  58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--------------------------------------------------QLSI-----MSGC------------------------SSL-----------FSI-SALRDDD--------DGAAAAVV--------------------LAGHAL- :  59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--------------------------------------------------QLSI-----MSGC------------------------SSL-----------FSI-STLPDDD--------DGTAAAFV--------------------LTDRAL- :  58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-----------------------------------------------------------MSSC------------------------SSL-----------FSI-STLRDDD--------DD--GAVV--------------------LAGHAL- :  29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--------------------------------------------------QLSI-----MSGC------------------------SSL-----------FSI-STLRDDD--------DD--GAVV--------------------LAGHAL- :  57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--------------------------------------------------QLSI-----MSGC------------------------SSL-----------FSI-STLRDDD--------DG---AVV--------------------LAGHAL- :  60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--------------------------------------------------QLSF-----VSGC------------------------SSL-----------FSI-STLQDDD--------DG---AVV--------------------IAGHAL- :  57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--------------------------------------------------QLSF-----VSGC------------------------SSL-----------FSI-STLQDDD--------DDGRPAVV--------------------IAGHAM- :  62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--------------------------------------------------QLSF-----VSGC------------------------SSL-----------FSI-STLQDDD--------DG--DAVV--------------------IAGHAL- :  57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--------------------------------------------------QLSI-----MSGC------------------------SSL-----------FSI-STLRDDD--------DG--GGVR--------------------LAGAAL- :  60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--------------------------------------------------QLSI-----MSGC------------------------SSL-----------FSI-STLRDDD--------DG--GGVR--------------------LAGAAL- :  60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--------------------------------------------------QLSI-----MSGC------------------------SSL-----------FSI-STLRDDD--------DG--GGVR--------------------LAGAAL- :  60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--------------------------------------------------QLSL-----MSGC------------------------SSL-----------FSI-SVLRDGD--------DLGGG-------------------------VRSL- :  51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--------------------------------------------------QLS------LSGC------------------------SSL-----------FTI-SAGSGSL--------DTASPT------------------------VRGPP :  44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-------------PT-PAPAASTC---------------------SFIFTALS------PNSSR-VH-LLYSG--------------SSP------------PH-SSDNNYNRGM-GSD--GGGGYRNAAASPA--------------SFFSSGG :  88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-------------LT-PAAAASTC---------------------SFISTALS------LNSSH-LH-LLYSG--------------ASP------------PH-SSDNNYNGGM-GCDGDGGGGYRNAAASPP--------------S-FSSAD :  89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------------------------------------------------------------------------------------------------------------------M-GC-----AGYRNAVASPA--------------SFFSSAG :  21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-------------PTAAAAAASTC---------------------SFISTALS------LNSSH-LQ-LLYSG--------------VSP------------PH-SSDNNYDGGI-SCN---GGGYRNAVASPA--------------SFFCA-G :  87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-------------PT-PAAAASTC---------------------SLISTALS------LNSSH-LH-LLYSG--------------ASP------------SH-SSDNNYNGSM-GCD----GGYRNAAASPA--------------PFLSS-- :  84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-------------PT-SAAAASTC---------------------SFISTALS------LNSSH-LH-LLYSG--------------ASP------------SH-SSDNNYSGSM-GCD----GGYRNAAASPA--------------PFFSSAG :  86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-------------PT---PAASTC---------------------SFISTALS------LRSS---H-LLYSGAS------------PSP------------SH-SSDNNYNRSM-GCD--GRGGYSNAAAS-----------------LFSSAG :  83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-------------PA-TAAA-------------------------AAISTALS------LNPR--LH-LLASS--------------SSP------------FH---------------PGFGGCSRNAAAASP--------------PCFFSAA :  75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-------------PR----------------------------PRGFISTALS------LNSTH-LQGLLPSSFVDA---------AASP------------CH-ASGNN----------NGGGDGRNAAPMSS--------------IFFASAS :  81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------------TPL-TTAVVAPC--------------------GAFISTQLS------LNSR--LQ-LLSTTAAAG---------GSSP-PHSVGA----GIF-AADGL-RHHV-GLGDGGGGGFRNAPASPA--------------PFFSAYG : 106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-------------PQ-PVAAASTC--------------------SAFISTQLS------LNSR--LH-LLSSAAAAG---------GSSPTTRGVGA----GAY-AADGV-RHHM-SL--GVGGGFRNAVASPA--------------SSFFPYN : 104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-------------PQ-PGA----C---------------------SFISTQLS------LNSR--LH-LLSSSAA------------SPPDHCGGGGGGDGGIY-GADGGFDHHH-LM--GGGGGFRNAASVSP--------------GSFFPYG : 100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-------------PA-PHPA-PPC---------------------SFISTALS------LNSS---H-LLAGAH-------------DAP------------AYYSSGDN---------DAAAADPSASAVSPA--------------SLFSSS- :  78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-------------PR------------------------RNN--KHPNAYHLRPRLQLCLDALPVPH-MLVSHHQPR---------GSSQ---GTAQRREEVRLPSMDGAYDELV--------SSHSHSSGGGT--------------ACLCSAR : 124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-------------PD---------K---------------KNRVPSPAGYLLAHW--PCLAGCREVK-GLDSSASRSGQHGGRAKRGMEP---------------ERGDAAELLV----WGTTGAGNNDDGAAA--------------ACLCPA- :  96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---------------------------------------------------------------------------------------MEP---------------QRGE--EQLVRGGGAGCGGGGANDDAGAA--------------ACLCP-- :  35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-------------PA-----------------------------------SFQD----GLPSS--------------------------------------RSY-PSC------------IGGGS------------------------------ :  41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-------------PA-AHATTSTT--------------------DMPISTALS------LSAT------------------------SSY------------SH-SSGDT----------------TNNAVVGI--------------ACLCP-- :  57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-------------PA-AYATTITA--------------------AMPISTALS------LTAS------------------------SSP-----------SSY--SGYT---------------TNNNDVVGV--------------ACLCP-- :  58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-------------PA-AHNAT-TT--------------------AMPISTALS------LTAS------------------------SSR------------IY-TSNDVVG-------------VANDS----F-------------LSSCP-- :  57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-----------NPPF-AVAA------------------------AASISTALS------LTSP--------------------------------------QSY-SSDTN---------------NDDAAIRSA--------------SNLYAY- :  63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----------SSAPMPQ------------------------PLPLTLPPTALS------LSST------------------------LE------------FTNL----------------GAGPPSNSSSGDDTRGDLMPDPFAGEQTDIFSF- :  94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ANIVVLQDFLASAPVPQPPTPPPP-----------------PLPLPLPPTALS------LSST------------------------LE------------FTYLSAG------------AGAGPPSNSSSGDDSRGDFMPDSYAGARTDIFSFA : 117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ANI------LVSASVPP---------------------------PPLPPTALSL----SLSST------------------------LE------------FTYL-----------------GAGASNSSSGDDSRG----DPFA---GDIFSF- :  88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AGI--LQDFFTSTPQQP------------------------QTPPPLPPTVLS------LNFT------------------------LE------------FTFL-----------------GSGSSSTSSGDPA-------------TVIFPY- :  89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---L-QQHYYLSSPARS------------------------CFHRPPPPTALA------LSST------------------------LE------------FTYLGCA--------------AATASNSSSGDDAQ--LMP-PAADLDDILISF- :  87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-----------SSPL----------------------------QPPTPTTTLS------LSSN-----------------------TLE------------FTYLGGAGAGA--------GSGGGGGSSTSGDDSR-----------DLMVFSF- : 107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GMM--FQDLLARSSNKDTPTRVASK---EPSSGGGNNFLKNS-LGPPPATMLN------LNYG-------------------------------------------------------------------------------------------- : 123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GMV--FQDFLARPSNKDTSTRAASK---EPSSGGGNSFLKNS-LGPPPATMLS------LNSG------------------------SDH-----------FHYLESSNTVPV------------RPNPQMHSHANGGT---------ISFDSSL : 171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NSI--FQDFLKGSLNQEPAPTSQTTGSAPNGDSTTVTVLYSS-PFPPPATVLS------LNSG------------------------AG------------FEFLDNQDPLV-------------TSNSNLHTHHHLS----NAHAFNTSFEAL- : 195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NSI--FQDFLNMPLNQPPPP------PPPPSSSTIVTALYGSLPLPPPATVLS------LNSG------------------------VG------------FEFLDTTENLL-------------ASNP-------------------RSFEES- : 105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: EMI--LQDFLTTGNDTRRAQQDEIH---VERRGG---------PQNVAATNLS------LITG------------------------SD------------LHYLDWLSYKP-------------ASAVQEEEQQRPP----------HVLEPGA : 158</a:t>
            </a:r>
          </a:p>
          <a:p>
            <a:r>
              <a:rPr lang="en-US" altLang="zh-CN" sz="550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ls                                                                                                            </a:t>
            </a:r>
          </a:p>
        </p:txBody>
      </p:sp>
      <p:grpSp>
        <p:nvGrpSpPr>
          <p:cNvPr id="126" name="组合 125"/>
          <p:cNvGrpSpPr/>
          <p:nvPr/>
        </p:nvGrpSpPr>
        <p:grpSpPr>
          <a:xfrm>
            <a:off x="129394" y="5081234"/>
            <a:ext cx="871899" cy="4610100"/>
            <a:chOff x="129394" y="222250"/>
            <a:chExt cx="871899" cy="4610100"/>
          </a:xfrm>
        </p:grpSpPr>
        <p:sp>
          <p:nvSpPr>
            <p:cNvPr id="127" name="Rounded Rectangle 309"/>
            <p:cNvSpPr/>
            <p:nvPr/>
          </p:nvSpPr>
          <p:spPr>
            <a:xfrm>
              <a:off x="129394" y="225322"/>
              <a:ext cx="847989" cy="748194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>
                    <a:alpha val="98000"/>
                    <a:lumMod val="40000"/>
                    <a:lumOff val="60000"/>
                  </a:schemeClr>
                </a:gs>
                <a:gs pos="100000">
                  <a:srgbClr val="F84D4D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Rounded Rectangle 309"/>
            <p:cNvSpPr/>
            <p:nvPr/>
          </p:nvSpPr>
          <p:spPr>
            <a:xfrm>
              <a:off x="129394" y="987621"/>
              <a:ext cx="847989" cy="1159350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5BA3E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Rounded Rectangle 309"/>
            <p:cNvSpPr/>
            <p:nvPr/>
          </p:nvSpPr>
          <p:spPr>
            <a:xfrm>
              <a:off x="129394" y="2161076"/>
              <a:ext cx="847989" cy="1076680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06BB9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Rounded Rectangle 309"/>
            <p:cNvSpPr/>
            <p:nvPr/>
          </p:nvSpPr>
          <p:spPr>
            <a:xfrm>
              <a:off x="129394" y="3251861"/>
              <a:ext cx="847989" cy="658428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8E7E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Rounded Rectangle 309"/>
            <p:cNvSpPr/>
            <p:nvPr/>
          </p:nvSpPr>
          <p:spPr>
            <a:xfrm>
              <a:off x="129394" y="3924395"/>
              <a:ext cx="847989" cy="494948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F4B91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190174" y="222250"/>
              <a:ext cx="811119" cy="4610100"/>
              <a:chOff x="-97813" y="1258849"/>
              <a:chExt cx="996667" cy="3820542"/>
            </a:xfrm>
          </p:grpSpPr>
          <p:sp>
            <p:nvSpPr>
              <p:cNvPr id="133" name="Rectangle 5"/>
              <p:cNvSpPr>
                <a:spLocks noChangeArrowheads="1"/>
              </p:cNvSpPr>
              <p:nvPr/>
            </p:nvSpPr>
            <p:spPr bwMode="auto">
              <a:xfrm>
                <a:off x="-97813" y="125884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033932.1</a:t>
                </a:r>
              </a:p>
            </p:txBody>
          </p:sp>
          <p:sp>
            <p:nvSpPr>
              <p:cNvPr id="134" name="Rectangle 7"/>
              <p:cNvSpPr>
                <a:spLocks noChangeArrowheads="1"/>
              </p:cNvSpPr>
              <p:nvPr/>
            </p:nvSpPr>
            <p:spPr bwMode="auto">
              <a:xfrm>
                <a:off x="-97813" y="13283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047054.1</a:t>
                </a:r>
              </a:p>
            </p:txBody>
          </p:sp>
          <p:sp>
            <p:nvSpPr>
              <p:cNvPr id="135" name="Rectangle 10"/>
              <p:cNvSpPr>
                <a:spLocks noChangeArrowheads="1"/>
              </p:cNvSpPr>
              <p:nvPr/>
            </p:nvSpPr>
            <p:spPr bwMode="auto">
              <a:xfrm>
                <a:off x="-97813" y="13978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000187.1</a:t>
                </a:r>
              </a:p>
            </p:txBody>
          </p:sp>
          <p:sp>
            <p:nvSpPr>
              <p:cNvPr id="136" name="Rectangle 13"/>
              <p:cNvSpPr>
                <a:spLocks noChangeArrowheads="1"/>
              </p:cNvSpPr>
              <p:nvPr/>
            </p:nvSpPr>
            <p:spPr bwMode="auto">
              <a:xfrm>
                <a:off x="-97813" y="1467408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007769.1</a:t>
                </a:r>
              </a:p>
            </p:txBody>
          </p:sp>
          <p:sp>
            <p:nvSpPr>
              <p:cNvPr id="137" name="Rectangle 16"/>
              <p:cNvSpPr>
                <a:spLocks noChangeArrowheads="1"/>
              </p:cNvSpPr>
              <p:nvPr/>
            </p:nvSpPr>
            <p:spPr bwMode="auto">
              <a:xfrm>
                <a:off x="-97813" y="153692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02g58670.1</a:t>
                </a:r>
              </a:p>
            </p:txBody>
          </p:sp>
          <p:sp>
            <p:nvSpPr>
              <p:cNvPr id="138" name="Rectangle 18"/>
              <p:cNvSpPr>
                <a:spLocks noChangeArrowheads="1"/>
              </p:cNvSpPr>
              <p:nvPr/>
            </p:nvSpPr>
            <p:spPr bwMode="auto">
              <a:xfrm>
                <a:off x="-97813" y="160644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3g60870.1</a:t>
                </a:r>
              </a:p>
            </p:txBody>
          </p:sp>
          <p:sp>
            <p:nvSpPr>
              <p:cNvPr id="139" name="Rectangle 22"/>
              <p:cNvSpPr>
                <a:spLocks noChangeArrowheads="1"/>
              </p:cNvSpPr>
              <p:nvPr/>
            </p:nvSpPr>
            <p:spPr bwMode="auto">
              <a:xfrm>
                <a:off x="-97813" y="167596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3G230700.1</a:t>
                </a:r>
              </a:p>
            </p:txBody>
          </p:sp>
          <p:sp>
            <p:nvSpPr>
              <p:cNvPr id="140" name="Rectangle 24"/>
              <p:cNvSpPr>
                <a:spLocks noChangeArrowheads="1"/>
              </p:cNvSpPr>
              <p:nvPr/>
            </p:nvSpPr>
            <p:spPr bwMode="auto">
              <a:xfrm>
                <a:off x="-97813" y="174548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004G359200.1</a:t>
                </a:r>
              </a:p>
            </p:txBody>
          </p:sp>
          <p:sp>
            <p:nvSpPr>
              <p:cNvPr id="141" name="Rectangle 31"/>
              <p:cNvSpPr>
                <a:spLocks noChangeArrowheads="1"/>
              </p:cNvSpPr>
              <p:nvPr/>
            </p:nvSpPr>
            <p:spPr bwMode="auto">
              <a:xfrm>
                <a:off x="-97813" y="188452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013110.2</a:t>
                </a:r>
              </a:p>
            </p:txBody>
          </p:sp>
          <p:sp>
            <p:nvSpPr>
              <p:cNvPr id="142" name="Rectangle 33"/>
              <p:cNvSpPr>
                <a:spLocks noChangeArrowheads="1"/>
              </p:cNvSpPr>
              <p:nvPr/>
            </p:nvSpPr>
            <p:spPr bwMode="auto">
              <a:xfrm>
                <a:off x="-97813" y="195404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24830.t1</a:t>
                </a:r>
              </a:p>
            </p:txBody>
          </p:sp>
          <p:sp>
            <p:nvSpPr>
              <p:cNvPr id="143" name="Rectangle 36"/>
              <p:cNvSpPr>
                <a:spLocks noChangeArrowheads="1"/>
              </p:cNvSpPr>
              <p:nvPr/>
            </p:nvSpPr>
            <p:spPr bwMode="auto">
              <a:xfrm>
                <a:off x="-97813" y="20235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004263.1</a:t>
                </a:r>
              </a:p>
            </p:txBody>
          </p:sp>
          <p:sp>
            <p:nvSpPr>
              <p:cNvPr id="144" name="Rectangle 39"/>
              <p:cNvSpPr>
                <a:spLocks noChangeArrowheads="1"/>
              </p:cNvSpPr>
              <p:nvPr/>
            </p:nvSpPr>
            <p:spPr bwMode="auto">
              <a:xfrm>
                <a:off x="-97813" y="20930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019707.1</a:t>
                </a:r>
              </a:p>
            </p:txBody>
          </p:sp>
          <p:sp>
            <p:nvSpPr>
              <p:cNvPr id="145" name="Rectangle 41"/>
              <p:cNvSpPr>
                <a:spLocks noChangeArrowheads="1"/>
              </p:cNvSpPr>
              <p:nvPr/>
            </p:nvSpPr>
            <p:spPr bwMode="auto">
              <a:xfrm>
                <a:off x="-97813" y="2162610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001152.1</a:t>
                </a:r>
              </a:p>
            </p:txBody>
          </p:sp>
          <p:sp>
            <p:nvSpPr>
              <p:cNvPr id="146" name="Rectangle 44"/>
              <p:cNvSpPr>
                <a:spLocks noChangeArrowheads="1"/>
              </p:cNvSpPr>
              <p:nvPr/>
            </p:nvSpPr>
            <p:spPr bwMode="auto">
              <a:xfrm>
                <a:off x="-97813" y="223212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31929.t1</a:t>
                </a:r>
              </a:p>
            </p:txBody>
          </p:sp>
          <p:sp>
            <p:nvSpPr>
              <p:cNvPr id="147" name="Rectangle 48"/>
              <p:cNvSpPr>
                <a:spLocks noChangeArrowheads="1"/>
              </p:cNvSpPr>
              <p:nvPr/>
            </p:nvSpPr>
            <p:spPr bwMode="auto">
              <a:xfrm>
                <a:off x="-97813" y="230164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4G282900.1</a:t>
                </a:r>
              </a:p>
            </p:txBody>
          </p:sp>
          <p:sp>
            <p:nvSpPr>
              <p:cNvPr id="148" name="Rectangle 50"/>
              <p:cNvSpPr>
                <a:spLocks noChangeArrowheads="1"/>
              </p:cNvSpPr>
              <p:nvPr/>
            </p:nvSpPr>
            <p:spPr bwMode="auto">
              <a:xfrm>
                <a:off x="-97813" y="237116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010G269000.1</a:t>
                </a:r>
              </a:p>
            </p:txBody>
          </p:sp>
          <p:sp>
            <p:nvSpPr>
              <p:cNvPr id="149" name="Rectangle 53"/>
              <p:cNvSpPr>
                <a:spLocks noChangeArrowheads="1"/>
              </p:cNvSpPr>
              <p:nvPr/>
            </p:nvSpPr>
            <p:spPr bwMode="auto">
              <a:xfrm>
                <a:off x="-97813" y="2440689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16409A</a:t>
                </a:r>
              </a:p>
            </p:txBody>
          </p:sp>
          <p:sp>
            <p:nvSpPr>
              <p:cNvPr id="150" name="Rectangle 57"/>
              <p:cNvSpPr>
                <a:spLocks noChangeArrowheads="1"/>
              </p:cNvSpPr>
              <p:nvPr/>
            </p:nvSpPr>
            <p:spPr bwMode="auto">
              <a:xfrm>
                <a:off x="-97813" y="251020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06g50600.1</a:t>
                </a:r>
              </a:p>
            </p:txBody>
          </p:sp>
          <p:sp>
            <p:nvSpPr>
              <p:cNvPr id="151" name="Rectangle 59"/>
              <p:cNvSpPr>
                <a:spLocks noChangeArrowheads="1"/>
              </p:cNvSpPr>
              <p:nvPr/>
            </p:nvSpPr>
            <p:spPr bwMode="auto">
              <a:xfrm>
                <a:off x="-97813" y="2579728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06g50830.1</a:t>
                </a:r>
              </a:p>
            </p:txBody>
          </p:sp>
          <p:sp>
            <p:nvSpPr>
              <p:cNvPr id="152" name="Rectangle 61"/>
              <p:cNvSpPr>
                <a:spLocks noChangeArrowheads="1"/>
              </p:cNvSpPr>
              <p:nvPr/>
            </p:nvSpPr>
            <p:spPr bwMode="auto">
              <a:xfrm>
                <a:off x="-97813" y="264924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06g50480.1</a:t>
                </a:r>
              </a:p>
            </p:txBody>
          </p:sp>
          <p:sp>
            <p:nvSpPr>
              <p:cNvPr id="153" name="Rectangle 66"/>
              <p:cNvSpPr>
                <a:spLocks noChangeArrowheads="1"/>
              </p:cNvSpPr>
              <p:nvPr/>
            </p:nvSpPr>
            <p:spPr bwMode="auto">
              <a:xfrm>
                <a:off x="-97813" y="271876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1g29920.1</a:t>
                </a:r>
              </a:p>
            </p:txBody>
          </p:sp>
          <p:sp>
            <p:nvSpPr>
              <p:cNvPr id="154" name="Rectangle 69"/>
              <p:cNvSpPr>
                <a:spLocks noChangeArrowheads="1"/>
              </p:cNvSpPr>
              <p:nvPr/>
            </p:nvSpPr>
            <p:spPr bwMode="auto">
              <a:xfrm>
                <a:off x="-97813" y="2788289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02g34110.1</a:t>
                </a:r>
              </a:p>
            </p:txBody>
          </p:sp>
          <p:sp>
            <p:nvSpPr>
              <p:cNvPr id="155" name="Rectangle 73"/>
              <p:cNvSpPr>
                <a:spLocks noChangeArrowheads="1"/>
              </p:cNvSpPr>
              <p:nvPr/>
            </p:nvSpPr>
            <p:spPr bwMode="auto">
              <a:xfrm>
                <a:off x="-97813" y="285780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05093.t1</a:t>
                </a:r>
              </a:p>
            </p:txBody>
          </p:sp>
          <p:sp>
            <p:nvSpPr>
              <p:cNvPr id="156" name="Rectangle 75"/>
              <p:cNvSpPr>
                <a:spLocks noChangeArrowheads="1"/>
              </p:cNvSpPr>
              <p:nvPr/>
            </p:nvSpPr>
            <p:spPr bwMode="auto">
              <a:xfrm>
                <a:off x="-97813" y="2927328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027362.1</a:t>
                </a:r>
              </a:p>
            </p:txBody>
          </p:sp>
          <p:sp>
            <p:nvSpPr>
              <p:cNvPr id="157" name="Rectangle 77"/>
              <p:cNvSpPr>
                <a:spLocks noChangeArrowheads="1"/>
              </p:cNvSpPr>
              <p:nvPr/>
            </p:nvSpPr>
            <p:spPr bwMode="auto">
              <a:xfrm>
                <a:off x="-97813" y="299684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14669.t1</a:t>
                </a:r>
              </a:p>
            </p:txBody>
          </p:sp>
          <p:sp>
            <p:nvSpPr>
              <p:cNvPr id="158" name="Rectangle 81"/>
              <p:cNvSpPr>
                <a:spLocks noChangeArrowheads="1"/>
              </p:cNvSpPr>
              <p:nvPr/>
            </p:nvSpPr>
            <p:spPr bwMode="auto">
              <a:xfrm>
                <a:off x="-97813" y="30663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037713.1</a:t>
                </a:r>
              </a:p>
            </p:txBody>
          </p:sp>
          <p:sp>
            <p:nvSpPr>
              <p:cNvPr id="159" name="Rectangle 84"/>
              <p:cNvSpPr>
                <a:spLocks noChangeArrowheads="1"/>
              </p:cNvSpPr>
              <p:nvPr/>
            </p:nvSpPr>
            <p:spPr bwMode="auto">
              <a:xfrm>
                <a:off x="-97813" y="31358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035833.1</a:t>
                </a:r>
              </a:p>
            </p:txBody>
          </p:sp>
          <p:sp>
            <p:nvSpPr>
              <p:cNvPr id="160" name="Rectangle 86"/>
              <p:cNvSpPr>
                <a:spLocks noChangeArrowheads="1"/>
              </p:cNvSpPr>
              <p:nvPr/>
            </p:nvSpPr>
            <p:spPr bwMode="auto">
              <a:xfrm>
                <a:off x="-97813" y="3205411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019842.1</a:t>
                </a:r>
              </a:p>
            </p:txBody>
          </p:sp>
          <p:sp>
            <p:nvSpPr>
              <p:cNvPr id="161" name="Rectangle 89"/>
              <p:cNvSpPr>
                <a:spLocks noChangeArrowheads="1"/>
              </p:cNvSpPr>
              <p:nvPr/>
            </p:nvSpPr>
            <p:spPr bwMode="auto">
              <a:xfrm>
                <a:off x="-97813" y="3274930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038479.1</a:t>
                </a:r>
              </a:p>
            </p:txBody>
          </p:sp>
          <p:sp>
            <p:nvSpPr>
              <p:cNvPr id="162" name="Rectangle 93"/>
              <p:cNvSpPr>
                <a:spLocks noChangeArrowheads="1"/>
              </p:cNvSpPr>
              <p:nvPr/>
            </p:nvSpPr>
            <p:spPr bwMode="auto">
              <a:xfrm>
                <a:off x="-97813" y="334444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4g36587.1</a:t>
                </a:r>
              </a:p>
            </p:txBody>
          </p:sp>
          <p:sp>
            <p:nvSpPr>
              <p:cNvPr id="163" name="Rectangle 95"/>
              <p:cNvSpPr>
                <a:spLocks noChangeArrowheads="1"/>
              </p:cNvSpPr>
              <p:nvPr/>
            </p:nvSpPr>
            <p:spPr bwMode="auto">
              <a:xfrm>
                <a:off x="-97813" y="341396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09g36910.1</a:t>
                </a:r>
              </a:p>
            </p:txBody>
          </p:sp>
          <p:sp>
            <p:nvSpPr>
              <p:cNvPr id="164" name="Rectangle 99"/>
              <p:cNvSpPr>
                <a:spLocks noChangeArrowheads="1"/>
              </p:cNvSpPr>
              <p:nvPr/>
            </p:nvSpPr>
            <p:spPr bwMode="auto">
              <a:xfrm>
                <a:off x="-97813" y="348348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2G291300.1</a:t>
                </a:r>
              </a:p>
            </p:txBody>
          </p:sp>
          <p:sp>
            <p:nvSpPr>
              <p:cNvPr id="165" name="Rectangle 101"/>
              <p:cNvSpPr>
                <a:spLocks noChangeArrowheads="1"/>
              </p:cNvSpPr>
              <p:nvPr/>
            </p:nvSpPr>
            <p:spPr bwMode="auto">
              <a:xfrm>
                <a:off x="-97813" y="3553008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002G280800.1</a:t>
                </a:r>
              </a:p>
            </p:txBody>
          </p:sp>
          <p:sp>
            <p:nvSpPr>
              <p:cNvPr id="166" name="Rectangle 103"/>
              <p:cNvSpPr>
                <a:spLocks noChangeArrowheads="1"/>
              </p:cNvSpPr>
              <p:nvPr/>
            </p:nvSpPr>
            <p:spPr bwMode="auto">
              <a:xfrm>
                <a:off x="-97813" y="3622527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06520A</a:t>
                </a:r>
              </a:p>
            </p:txBody>
          </p:sp>
          <p:sp>
            <p:nvSpPr>
              <p:cNvPr id="167" name="Rectangle 108"/>
              <p:cNvSpPr>
                <a:spLocks noChangeArrowheads="1"/>
              </p:cNvSpPr>
              <p:nvPr/>
            </p:nvSpPr>
            <p:spPr bwMode="auto">
              <a:xfrm>
                <a:off x="-97813" y="3692047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09g16690.1</a:t>
                </a:r>
              </a:p>
            </p:txBody>
          </p:sp>
          <p:sp>
            <p:nvSpPr>
              <p:cNvPr id="168" name="Rectangle 111"/>
              <p:cNvSpPr>
                <a:spLocks noChangeArrowheads="1"/>
              </p:cNvSpPr>
              <p:nvPr/>
            </p:nvSpPr>
            <p:spPr bwMode="auto">
              <a:xfrm>
                <a:off x="-97813" y="37615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016238.1</a:t>
                </a:r>
              </a:p>
            </p:txBody>
          </p:sp>
          <p:sp>
            <p:nvSpPr>
              <p:cNvPr id="169" name="Rectangle 113"/>
              <p:cNvSpPr>
                <a:spLocks noChangeArrowheads="1"/>
              </p:cNvSpPr>
              <p:nvPr/>
            </p:nvSpPr>
            <p:spPr bwMode="auto">
              <a:xfrm>
                <a:off x="-97813" y="383108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6G240100.1</a:t>
                </a:r>
              </a:p>
            </p:txBody>
          </p:sp>
          <p:sp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-97813" y="3900608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007G176700.2</a:t>
                </a:r>
              </a:p>
            </p:txBody>
          </p:sp>
          <p:sp>
            <p:nvSpPr>
              <p:cNvPr id="171" name="Rectangle 119"/>
              <p:cNvSpPr>
                <a:spLocks noChangeArrowheads="1"/>
              </p:cNvSpPr>
              <p:nvPr/>
            </p:nvSpPr>
            <p:spPr bwMode="auto">
              <a:xfrm>
                <a:off x="-97813" y="3970127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08g43600.1</a:t>
                </a:r>
              </a:p>
            </p:txBody>
          </p:sp>
          <p:sp>
            <p:nvSpPr>
              <p:cNvPr id="172" name="Rectangle 122"/>
              <p:cNvSpPr>
                <a:spLocks noChangeArrowheads="1"/>
              </p:cNvSpPr>
              <p:nvPr/>
            </p:nvSpPr>
            <p:spPr bwMode="auto">
              <a:xfrm>
                <a:off x="-97813" y="4039647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029860.1</a:t>
                </a:r>
              </a:p>
            </p:txBody>
          </p:sp>
          <p:sp>
            <p:nvSpPr>
              <p:cNvPr id="173" name="Rectangle 124"/>
              <p:cNvSpPr>
                <a:spLocks noChangeArrowheads="1"/>
              </p:cNvSpPr>
              <p:nvPr/>
            </p:nvSpPr>
            <p:spPr bwMode="auto">
              <a:xfrm>
                <a:off x="-97813" y="410916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24093.t2</a:t>
                </a:r>
              </a:p>
            </p:txBody>
          </p:sp>
          <p:sp>
            <p:nvSpPr>
              <p:cNvPr id="174" name="Rectangle 128"/>
              <p:cNvSpPr>
                <a:spLocks noChangeArrowheads="1"/>
              </p:cNvSpPr>
              <p:nvPr/>
            </p:nvSpPr>
            <p:spPr bwMode="auto">
              <a:xfrm>
                <a:off x="-97813" y="41786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035296.1</a:t>
                </a:r>
              </a:p>
            </p:txBody>
          </p:sp>
          <p:sp>
            <p:nvSpPr>
              <p:cNvPr id="175" name="Rectangle 131"/>
              <p:cNvSpPr>
                <a:spLocks noChangeArrowheads="1"/>
              </p:cNvSpPr>
              <p:nvPr/>
            </p:nvSpPr>
            <p:spPr bwMode="auto">
              <a:xfrm>
                <a:off x="-97813" y="4248208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08g01350.1</a:t>
                </a:r>
              </a:p>
            </p:txBody>
          </p:sp>
          <p:sp>
            <p:nvSpPr>
              <p:cNvPr id="176" name="Rectangle 138"/>
              <p:cNvSpPr>
                <a:spLocks noChangeArrowheads="1"/>
              </p:cNvSpPr>
              <p:nvPr/>
            </p:nvSpPr>
            <p:spPr bwMode="auto">
              <a:xfrm>
                <a:off x="-97813" y="4387250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47757.t2</a:t>
                </a:r>
              </a:p>
            </p:txBody>
          </p:sp>
          <p:sp>
            <p:nvSpPr>
              <p:cNvPr id="177" name="Rectangle 144"/>
              <p:cNvSpPr>
                <a:spLocks noChangeArrowheads="1"/>
              </p:cNvSpPr>
              <p:nvPr/>
            </p:nvSpPr>
            <p:spPr bwMode="auto">
              <a:xfrm>
                <a:off x="-97813" y="4526289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25696A</a:t>
                </a:r>
              </a:p>
            </p:txBody>
          </p:sp>
          <p:sp>
            <p:nvSpPr>
              <p:cNvPr id="178" name="Rectangle 147"/>
              <p:cNvSpPr>
                <a:spLocks noChangeArrowheads="1"/>
              </p:cNvSpPr>
              <p:nvPr/>
            </p:nvSpPr>
            <p:spPr bwMode="auto">
              <a:xfrm>
                <a:off x="-97813" y="4595812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004G001100.1</a:t>
                </a:r>
              </a:p>
            </p:txBody>
          </p:sp>
          <p:sp>
            <p:nvSpPr>
              <p:cNvPr id="179" name="Rectangle 149"/>
              <p:cNvSpPr>
                <a:spLocks noChangeArrowheads="1"/>
              </p:cNvSpPr>
              <p:nvPr/>
            </p:nvSpPr>
            <p:spPr bwMode="auto">
              <a:xfrm>
                <a:off x="-97813" y="4665331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3g00300.1</a:t>
                </a:r>
              </a:p>
            </p:txBody>
          </p:sp>
          <p:sp>
            <p:nvSpPr>
              <p:cNvPr id="180" name="Rectangle 154"/>
              <p:cNvSpPr>
                <a:spLocks noChangeArrowheads="1"/>
              </p:cNvSpPr>
              <p:nvPr/>
            </p:nvSpPr>
            <p:spPr bwMode="auto">
              <a:xfrm>
                <a:off x="-97813" y="4734850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Po.tr_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002G018400.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</a:t>
                </a:r>
                <a:endPara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1" name="Rectangle 156"/>
              <p:cNvSpPr>
                <a:spLocks noChangeArrowheads="1"/>
              </p:cNvSpPr>
              <p:nvPr/>
            </p:nvSpPr>
            <p:spPr bwMode="auto">
              <a:xfrm>
                <a:off x="-97813" y="480436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Po.tr_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005G243400.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</a:t>
                </a:r>
                <a:endPara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2" name="Rectangle 159"/>
              <p:cNvSpPr>
                <a:spLocks noChangeArrowheads="1"/>
              </p:cNvSpPr>
              <p:nvPr/>
            </p:nvSpPr>
            <p:spPr bwMode="auto">
              <a:xfrm>
                <a:off x="-97813" y="487388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Ar.th_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4G35900.1</a:t>
                </a:r>
              </a:p>
            </p:txBody>
          </p:sp>
          <p:sp>
            <p:nvSpPr>
              <p:cNvPr id="183" name="Rectangle 161"/>
              <p:cNvSpPr>
                <a:spLocks noChangeArrowheads="1"/>
              </p:cNvSpPr>
              <p:nvPr/>
            </p:nvSpPr>
            <p:spPr bwMode="auto">
              <a:xfrm>
                <a:off x="-97813" y="4943412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Ar.th_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2G17770.1</a:t>
                </a:r>
              </a:p>
            </p:txBody>
          </p:sp>
          <p:sp>
            <p:nvSpPr>
              <p:cNvPr id="184" name="Rectangle 166"/>
              <p:cNvSpPr>
                <a:spLocks noChangeArrowheads="1"/>
              </p:cNvSpPr>
              <p:nvPr/>
            </p:nvSpPr>
            <p:spPr bwMode="auto">
              <a:xfrm>
                <a:off x="-97813" y="5012941"/>
                <a:ext cx="99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Am.tr_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scaffold00152.26</a:t>
                </a:r>
              </a:p>
            </p:txBody>
          </p:sp>
          <p:sp>
            <p:nvSpPr>
              <p:cNvPr id="185" name="Rectangle 136"/>
              <p:cNvSpPr>
                <a:spLocks noChangeArrowheads="1"/>
              </p:cNvSpPr>
              <p:nvPr/>
            </p:nvSpPr>
            <p:spPr bwMode="auto">
              <a:xfrm>
                <a:off x="-97813" y="431772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004836.1</a:t>
                </a:r>
              </a:p>
            </p:txBody>
          </p:sp>
          <p:sp>
            <p:nvSpPr>
              <p:cNvPr id="186" name="Rectangle 141"/>
              <p:cNvSpPr>
                <a:spLocks noChangeArrowheads="1"/>
              </p:cNvSpPr>
              <p:nvPr/>
            </p:nvSpPr>
            <p:spPr bwMode="auto">
              <a:xfrm>
                <a:off x="-97813" y="44567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031099.1</a:t>
                </a:r>
              </a:p>
            </p:txBody>
          </p:sp>
          <p:sp>
            <p:nvSpPr>
              <p:cNvPr id="187" name="Rectangle 27"/>
              <p:cNvSpPr>
                <a:spLocks noChangeArrowheads="1"/>
              </p:cNvSpPr>
              <p:nvPr/>
            </p:nvSpPr>
            <p:spPr bwMode="auto">
              <a:xfrm>
                <a:off x="-97813" y="1815008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03274A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0" y="9919542"/>
            <a:ext cx="6858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 </a:t>
            </a:r>
            <a:r>
              <a:rPr lang="en-US" altLang="zh-CN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Protein sequence alignment of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FD family members in 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bamboo and its related species.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矩形 243"/>
          <p:cNvSpPr/>
          <p:nvPr/>
        </p:nvSpPr>
        <p:spPr>
          <a:xfrm>
            <a:off x="3381089" y="222350"/>
            <a:ext cx="72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矩形 245"/>
          <p:cNvSpPr/>
          <p:nvPr/>
        </p:nvSpPr>
        <p:spPr>
          <a:xfrm>
            <a:off x="3523922" y="222350"/>
            <a:ext cx="306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 246"/>
          <p:cNvSpPr/>
          <p:nvPr/>
        </p:nvSpPr>
        <p:spPr>
          <a:xfrm>
            <a:off x="3872531" y="222350"/>
            <a:ext cx="2016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矩形 260"/>
          <p:cNvSpPr/>
          <p:nvPr/>
        </p:nvSpPr>
        <p:spPr>
          <a:xfrm flipH="1">
            <a:off x="4078578" y="2142635"/>
            <a:ext cx="36000" cy="226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矩形 263"/>
          <p:cNvSpPr/>
          <p:nvPr/>
        </p:nvSpPr>
        <p:spPr>
          <a:xfrm>
            <a:off x="1419268" y="221872"/>
            <a:ext cx="36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矩形 264"/>
          <p:cNvSpPr/>
          <p:nvPr/>
        </p:nvSpPr>
        <p:spPr>
          <a:xfrm>
            <a:off x="1600923" y="221872"/>
            <a:ext cx="36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矩形 265"/>
          <p:cNvSpPr/>
          <p:nvPr/>
        </p:nvSpPr>
        <p:spPr>
          <a:xfrm>
            <a:off x="1525057" y="221873"/>
            <a:ext cx="72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矩形 266"/>
          <p:cNvSpPr/>
          <p:nvPr/>
        </p:nvSpPr>
        <p:spPr>
          <a:xfrm>
            <a:off x="1671804" y="221873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矩形 267"/>
          <p:cNvSpPr/>
          <p:nvPr/>
        </p:nvSpPr>
        <p:spPr>
          <a:xfrm>
            <a:off x="2503868" y="221873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矩形 268"/>
          <p:cNvSpPr/>
          <p:nvPr/>
        </p:nvSpPr>
        <p:spPr>
          <a:xfrm>
            <a:off x="2612265" y="221873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矩形 269"/>
          <p:cNvSpPr/>
          <p:nvPr/>
        </p:nvSpPr>
        <p:spPr>
          <a:xfrm>
            <a:off x="3834498" y="221873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矩形 272"/>
          <p:cNvSpPr/>
          <p:nvPr/>
        </p:nvSpPr>
        <p:spPr>
          <a:xfrm>
            <a:off x="4078578" y="221872"/>
            <a:ext cx="36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矩形 282"/>
          <p:cNvSpPr/>
          <p:nvPr/>
        </p:nvSpPr>
        <p:spPr>
          <a:xfrm>
            <a:off x="1489057" y="977686"/>
            <a:ext cx="108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矩形 283"/>
          <p:cNvSpPr/>
          <p:nvPr/>
        </p:nvSpPr>
        <p:spPr>
          <a:xfrm>
            <a:off x="1638133" y="977686"/>
            <a:ext cx="108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矩形 284"/>
          <p:cNvSpPr/>
          <p:nvPr/>
        </p:nvSpPr>
        <p:spPr>
          <a:xfrm>
            <a:off x="2115791" y="977686"/>
            <a:ext cx="108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矩形 285"/>
          <p:cNvSpPr/>
          <p:nvPr/>
        </p:nvSpPr>
        <p:spPr>
          <a:xfrm>
            <a:off x="2503868" y="977686"/>
            <a:ext cx="36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矩形 286"/>
          <p:cNvSpPr/>
          <p:nvPr/>
        </p:nvSpPr>
        <p:spPr>
          <a:xfrm>
            <a:off x="3343688" y="977686"/>
            <a:ext cx="36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矩形 287"/>
          <p:cNvSpPr/>
          <p:nvPr/>
        </p:nvSpPr>
        <p:spPr>
          <a:xfrm>
            <a:off x="3834498" y="977686"/>
            <a:ext cx="36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矩形 289"/>
          <p:cNvSpPr/>
          <p:nvPr/>
        </p:nvSpPr>
        <p:spPr>
          <a:xfrm>
            <a:off x="3482724" y="221872"/>
            <a:ext cx="36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 flipH="1">
            <a:off x="3834498" y="2142635"/>
            <a:ext cx="36000" cy="226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矩形 294"/>
          <p:cNvSpPr/>
          <p:nvPr/>
        </p:nvSpPr>
        <p:spPr>
          <a:xfrm flipH="1">
            <a:off x="3446724" y="2142635"/>
            <a:ext cx="72000" cy="1085019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矩形 297"/>
          <p:cNvSpPr/>
          <p:nvPr/>
        </p:nvSpPr>
        <p:spPr>
          <a:xfrm flipH="1">
            <a:off x="2328740" y="2138998"/>
            <a:ext cx="36000" cy="1085019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矩形 298"/>
          <p:cNvSpPr/>
          <p:nvPr/>
        </p:nvSpPr>
        <p:spPr>
          <a:xfrm flipH="1">
            <a:off x="1491438" y="2141795"/>
            <a:ext cx="108000" cy="1085019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矩形 304"/>
          <p:cNvSpPr/>
          <p:nvPr/>
        </p:nvSpPr>
        <p:spPr>
          <a:xfrm>
            <a:off x="2087325" y="3231172"/>
            <a:ext cx="144000" cy="658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矩形 305"/>
          <p:cNvSpPr/>
          <p:nvPr/>
        </p:nvSpPr>
        <p:spPr>
          <a:xfrm>
            <a:off x="2328740" y="3231172"/>
            <a:ext cx="36000" cy="658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>
            <a:off x="2506852" y="3231172"/>
            <a:ext cx="72000" cy="658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矩形 308"/>
          <p:cNvSpPr/>
          <p:nvPr/>
        </p:nvSpPr>
        <p:spPr>
          <a:xfrm>
            <a:off x="1499273" y="3901207"/>
            <a:ext cx="36000" cy="5033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/>
          <p:cNvSpPr/>
          <p:nvPr/>
        </p:nvSpPr>
        <p:spPr>
          <a:xfrm>
            <a:off x="2612265" y="5079118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矩形 323"/>
          <p:cNvSpPr/>
          <p:nvPr/>
        </p:nvSpPr>
        <p:spPr>
          <a:xfrm>
            <a:off x="2648265" y="8763314"/>
            <a:ext cx="36000" cy="50130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矩形 324"/>
          <p:cNvSpPr/>
          <p:nvPr/>
        </p:nvSpPr>
        <p:spPr>
          <a:xfrm>
            <a:off x="2612265" y="5840020"/>
            <a:ext cx="36000" cy="1162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矩形 325"/>
          <p:cNvSpPr/>
          <p:nvPr/>
        </p:nvSpPr>
        <p:spPr>
          <a:xfrm>
            <a:off x="2817091" y="5079118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矩形 326"/>
          <p:cNvSpPr/>
          <p:nvPr/>
        </p:nvSpPr>
        <p:spPr>
          <a:xfrm>
            <a:off x="3099692" y="5079118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矩形 327"/>
          <p:cNvSpPr/>
          <p:nvPr/>
        </p:nvSpPr>
        <p:spPr>
          <a:xfrm>
            <a:off x="3761110" y="5079118"/>
            <a:ext cx="36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矩形 328"/>
          <p:cNvSpPr/>
          <p:nvPr/>
        </p:nvSpPr>
        <p:spPr>
          <a:xfrm>
            <a:off x="4392299" y="5840020"/>
            <a:ext cx="36000" cy="1162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矩形 329"/>
          <p:cNvSpPr/>
          <p:nvPr/>
        </p:nvSpPr>
        <p:spPr>
          <a:xfrm flipH="1">
            <a:off x="3060892" y="7004040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矩形 330"/>
          <p:cNvSpPr/>
          <p:nvPr/>
        </p:nvSpPr>
        <p:spPr>
          <a:xfrm flipH="1">
            <a:off x="3485472" y="7004040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矩形 331"/>
          <p:cNvSpPr/>
          <p:nvPr/>
        </p:nvSpPr>
        <p:spPr>
          <a:xfrm flipH="1">
            <a:off x="3556477" y="7004040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矩形 332"/>
          <p:cNvSpPr/>
          <p:nvPr/>
        </p:nvSpPr>
        <p:spPr>
          <a:xfrm flipH="1">
            <a:off x="3761110" y="7004040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矩形 333"/>
          <p:cNvSpPr/>
          <p:nvPr/>
        </p:nvSpPr>
        <p:spPr>
          <a:xfrm flipH="1">
            <a:off x="4182151" y="7004040"/>
            <a:ext cx="36000" cy="1080000"/>
          </a:xfrm>
          <a:prstGeom prst="rect">
            <a:avLst/>
          </a:prstGeom>
          <a:solidFill>
            <a:srgbClr val="06BB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矩形 334"/>
          <p:cNvSpPr/>
          <p:nvPr/>
        </p:nvSpPr>
        <p:spPr>
          <a:xfrm flipH="1">
            <a:off x="4297217" y="7004041"/>
            <a:ext cx="108000" cy="22678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矩形 335"/>
          <p:cNvSpPr/>
          <p:nvPr/>
        </p:nvSpPr>
        <p:spPr>
          <a:xfrm>
            <a:off x="2612265" y="8076560"/>
            <a:ext cx="36000" cy="6772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矩形 337"/>
          <p:cNvSpPr/>
          <p:nvPr/>
        </p:nvSpPr>
        <p:spPr>
          <a:xfrm>
            <a:off x="2820552" y="8763314"/>
            <a:ext cx="36000" cy="50130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矩形 338"/>
          <p:cNvSpPr/>
          <p:nvPr/>
        </p:nvSpPr>
        <p:spPr>
          <a:xfrm>
            <a:off x="2891557" y="8763314"/>
            <a:ext cx="36000" cy="50130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矩形 339"/>
          <p:cNvSpPr/>
          <p:nvPr/>
        </p:nvSpPr>
        <p:spPr>
          <a:xfrm>
            <a:off x="3065130" y="8763314"/>
            <a:ext cx="72000" cy="50130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矩形 340"/>
          <p:cNvSpPr/>
          <p:nvPr/>
        </p:nvSpPr>
        <p:spPr>
          <a:xfrm>
            <a:off x="4148991" y="8763313"/>
            <a:ext cx="144000" cy="5085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/>
          <p:cNvSpPr/>
          <p:nvPr/>
        </p:nvSpPr>
        <p:spPr>
          <a:xfrm>
            <a:off x="5124174" y="222350"/>
            <a:ext cx="72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矩形 248"/>
          <p:cNvSpPr/>
          <p:nvPr/>
        </p:nvSpPr>
        <p:spPr>
          <a:xfrm>
            <a:off x="5265466" y="222350"/>
            <a:ext cx="108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5406758" y="222350"/>
            <a:ext cx="72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>
            <a:off x="5548050" y="222350"/>
            <a:ext cx="36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/>
          <p:cNvSpPr/>
          <p:nvPr/>
        </p:nvSpPr>
        <p:spPr>
          <a:xfrm>
            <a:off x="5653342" y="222350"/>
            <a:ext cx="72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/>
          <p:cNvSpPr/>
          <p:nvPr/>
        </p:nvSpPr>
        <p:spPr>
          <a:xfrm>
            <a:off x="5788284" y="222350"/>
            <a:ext cx="36000" cy="4608000"/>
          </a:xfrm>
          <a:prstGeom prst="rect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>
            <a:off x="5194820" y="221873"/>
            <a:ext cx="72000" cy="7481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矩形 277"/>
          <p:cNvSpPr/>
          <p:nvPr/>
        </p:nvSpPr>
        <p:spPr>
          <a:xfrm>
            <a:off x="5372112" y="221872"/>
            <a:ext cx="36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矩形 278"/>
          <p:cNvSpPr/>
          <p:nvPr/>
        </p:nvSpPr>
        <p:spPr>
          <a:xfrm>
            <a:off x="5477404" y="221872"/>
            <a:ext cx="72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矩形 279"/>
          <p:cNvSpPr/>
          <p:nvPr/>
        </p:nvSpPr>
        <p:spPr>
          <a:xfrm>
            <a:off x="5582696" y="221872"/>
            <a:ext cx="72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矩形 280"/>
          <p:cNvSpPr/>
          <p:nvPr/>
        </p:nvSpPr>
        <p:spPr>
          <a:xfrm>
            <a:off x="5723988" y="221872"/>
            <a:ext cx="72000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矩形 281"/>
          <p:cNvSpPr/>
          <p:nvPr/>
        </p:nvSpPr>
        <p:spPr>
          <a:xfrm>
            <a:off x="5822927" y="221872"/>
            <a:ext cx="181172" cy="1915157"/>
          </a:xfrm>
          <a:prstGeom prst="rect">
            <a:avLst/>
          </a:prstGeom>
          <a:solidFill>
            <a:srgbClr val="D44B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>
            <a:off x="5194820" y="977686"/>
            <a:ext cx="72000" cy="1159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矩形 301"/>
          <p:cNvSpPr/>
          <p:nvPr/>
        </p:nvSpPr>
        <p:spPr>
          <a:xfrm flipH="1">
            <a:off x="5822927" y="2140264"/>
            <a:ext cx="36000" cy="1764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矩形 309"/>
          <p:cNvSpPr/>
          <p:nvPr/>
        </p:nvSpPr>
        <p:spPr>
          <a:xfrm>
            <a:off x="5198142" y="3901207"/>
            <a:ext cx="36000" cy="5033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矩形 310"/>
          <p:cNvSpPr/>
          <p:nvPr/>
        </p:nvSpPr>
        <p:spPr>
          <a:xfrm>
            <a:off x="5371228" y="3901207"/>
            <a:ext cx="36000" cy="5033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矩形 311"/>
          <p:cNvSpPr/>
          <p:nvPr/>
        </p:nvSpPr>
        <p:spPr>
          <a:xfrm>
            <a:off x="5753947" y="3901207"/>
            <a:ext cx="36000" cy="5033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3234" y="-9524"/>
            <a:ext cx="5944766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         320         *       340         *       360         *       380         *       400         *       420         *       440         *       460           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P--------PRQSVSVGAG-AWVGEEEEEEEE------LELD-LQVG----ITS--CS-WGDGEERKNIRMMKNRESALRSRARKR------------------LVSDTC--VLQAYVQELEKEVRRLVDENLKLKRQCK--------------- : 144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A--------PRLSLSVGAG-VG----EGLEEE------LELD-LQAG----ITS--CSCGGDDNERKNIRMMKNRESALRSRARKR------------------LTAASLRFPLQAYVQELEKEVRRLVDENLKLKRQCK--------------- : 144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A--------PRLSLSGGGG-GG---ACVGEEEE----GLELD-LQVG----IAM--CSCGGDDEERKNIRMMKNRESALRSRARKR-----------------------------AYVQELEKEVRRLVDENLKLKRQCK--------------- : 132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---------PRLSLSVGG-----------EEE------LELE-LDLQ------------VGGDDGRKNIRMMKNRESALRSRARKR-----------------------------AYVQELEKEVRRLVDENLRLKRQCK--------------- : 104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---------PHLSLGVGGA-----------EE------LDLL-LQVG-IGGGGG--GGGDEEEEERKTIRMMKNRESALRSRARKR-----------------------------AYVQELEKEVRRLVNENLKLKRHCK--------------- : 116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---------PSLSLSIGGG-GN-------DEQ------PPLS----------SS--SAVNQEEDEQRSVRMMKNRESALRSRARKR-----------------------------AYVQELEKEVSRLVDHNLKLKRQCK--------------- : 114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P------RGPLLSLSVGGG-G---DEEQEEEEEYLL--GGLD-LQLTGAGGSNS--SGCCDGDDERKNIRMMKNRESALRSRARKR-----------------------------AYVQELEKEVRRLVNENLKLKRQCK--------------- : 140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PR-----RLPILSLSVGG------EEENEDEEEYLLGAGALD-LQLTGAGGGSN--SSGGGCDEERKNIRMMKNRESALRSRARKR-----------------------------AYVQELEKEVRRLVNENLKLKRQCK--------------- : 148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PR-----RPPLLSLSVGGG-GGCDDEDEEEGQEYLP--GSLD-LQLMGGGGGGG--GSSCDGDDERKTIRMMKNRESALRSRARKR-----------------------------AYVQELEKEVRRLVNENLKLKRQCK--------------- : 140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---------PATPVSLAGF-A--------GDE------VEME-VRQS------------GGSGDDRRTIRMMRNRESAVRSRARKR-----------------------------AYVEELEKEVRRLVDENLKLKKQCK--------------- : 132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---------PATPVSLAGF-A--------GDE------VEME-VRQS------------GGSGDDRRTIRMMRNRESALRSRARKR-----------------------------AYVEELEKEVRRLVDENLKLKKQCK--------------- : 133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---------PSTPVSLAAF-A--------GDE------VEME-VRQS------------GSSGDDRRTIRMMRNRESALRSRARKR-----------------------------AYVEELEKEVRRLVDENLKLKKQCK--------------- : 132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---------PATPVSLAGF-A--------GDE------VEME-VRHS------------GGSGDDRRSIRMMRNRESALRSRARKR-----------------------------AYVEELEKEVRRLVDENLNLKKQCK--------------- : 103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---------PATPVSLAGF-A--------GDE------VEME-VRQS------------GGSGDDRRTIRMMRNRESALRSRARKR-----------------------------AYVEELEKEVRRLVDENLKLKKQCK--------------- : 131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---------PATPVSLAGF-A--------GDE------VEMD-VRQS------------GGSGDDRRTIRMMRNRESALRSRARKR-----------------------------AYVEELEKEARRLVDENLKLKKQCK--------------- : 134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---------PSTPVSLAGF-A--------GDE------VDME-VQQV-----------SGGSGDDRRTIRMMRNRESALRSRARKR-----------------------------AYVENLEKEVRRLVDENLKLKKQCK--------------- : 132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---------PSTPVSLAGFAA--------GDE------VDME-VQQA--------------SGDDRRSIRMMRNRESALRSRARKR-----------------------------AYVENLEKEVRRLVDENLKLKKQCK--------------- : 135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---------PSTPLSLAGF-A--------GDE------VDME-VQQI--------------SGDDRRSIRMMRNRESALRSRARKR-----------------------------AYVENLEKEVRRLVDENLKLKKQCK--------------- : 129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---------PATPVSLAGI-AG-GASTPGGDE------VDME-VRQQ-----------SGGSGDDRRTIRMMRNRESALRSRARKR-----------------------------AYVEELEKEVRRLVDDNLNLKKQCK--------------- : 142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---------PATPVSLAGI-AG-GASTPGGDE------VDME-VRQQ-----------SGGSGDDRRTIRMMRNRESALRSRARKR-----------------------------AYVEELEKEVRRLVDDNLNLKKQCK--------------- : 142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---------PATPVSLAGI-AG-GASTPGGDE------VDME-VRQQ-----------SGGSGDDRRTIRMMRNRESALRSRARKR-----------------------------AYVEELEKEVRRLVDDNLNLKKQCK--------------- : 142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---------PATPVSLAGF-VG------AGDE------VEMM-DHLR-----------QGSGDEDRRTVRMMRNRESALRSRARKR-----------------------------AYVEELEKEVRRLVDDNLKLKKQCK--------------- : 128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---------PPTPVSLGG-------------E------ADMA-LQLL-------------GGNDDRKTIRMMKNRESALRSRARKR-----------------------------AYVQELEKEVRRLVDENFKLKKQCK--------------- : 113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---SYPHLAPSAPLDAG------LARRELERE--MCLGHAAA-TW----AGAGAAVGGGGGDGADRRKKRMIKNRESAARSRARKQ-----------------------------AHVSELEKEVQYLQQENDKLRVKYE--------------- : 183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---SYPHLAPSAPLDAG------LARRALERE--MCLGHAAA-PW----AGAGA----GGADGGDRRKKRMIKNRESAARSRARKQ-----------------------------AHVSELEKEVHYLQQENERLRVKYE--------------- : 180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---SYPHI---APLDAG------LARRALERE--MCLGHAAA-PW----AGAGA----AAAGGGDRRKKCMIKNRESAARSRARKQ-----------------------------AHVSELEREVQYLQQENEKLRVKYEQCGDQPPAASFACCS : 124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---PQTHLAPSVPLDAG------PARRALDRE--MCLGQAAA-AW----AGAVG----GAGDGTDRRKKRMIKNRESAARSRARKQ-----------------------------AHVSELEKEVQYLQQENDKLRVMYE--------------- : 178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-----PYFPPSAPLVSG------HARRALERE--MCLGHAAA-TW----ARAGAA---AAGDGVDHRKKRMIKNRESAARSRARKQ-----------------------------AHVSELEKEVQYLQQENDKLRVKYEQVTLIRRSINILANN : 189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---SYPNLPPSAPLDSG------LARRALERE--MFLGHAAA-SW----AGAGAT---AGGDGVDRRKKRMIKNRESAARSRARKQ-----------------------------AHVSELEKEVQYLQQENDKLRVKYEQVTEIRRSIYLLAKN : 193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---SYPHLAPSAPLDFG------PTRRALERE--MCLGHAAA-TW----AGAEA----ASGDSTDRRKKRMIKNRESAARSRARKQ-----------------------------AHVSELEEEVQYLLQENEKLRVKYEQVTQTRRSINLFAKN : 189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AASSFPHF-AAAPLDGA------------ARG--MCGLAPVP-AW----SGAAP--TGTGAGPVERRKKRMIKNRESASRSRARKQ-----------------------------AHVTQLESEVRELQLENDELRIKYD--------------- : 164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YHQQQHHLPAPAPLDGAI-----LPARRFGLD--MCAAAAAA--------------PAGVPAAGDRRKRRMIKNRESAARSRARKQ-----------------------------ARVNNLETEVEQLKQENKMLRVKYE--------------- : 171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---LD-AGGGVAPIDAG------AARSALEDE--MCVGPGTA--W----AG-------AGVGGSDRRKKRMIKNRESAARSRARKQ-----------------------------AYVRELEREVQLLQQENESLRVKYE--------------- : 192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---LDSAAADVAPLDAG------PARGLLEDE--MCLGAGAAATW----AG----------GGSDRRKKRMIKNRESAARSRARKQ-----------------------------AYVRELERKVQMLQDENESLRVKYD--------------- : 190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---LD---AVPAPLDAG--------------------------------AVAG---AAAWAGGTDRRKKRMIKNRESAARSRARKQ-----------------------------AYIRELEMEVKRLQQENESLRVKYD--------------- : 170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---SYHLCAPDVV----------TDRLALEHE--ICYGSGSA-HL-----------VPAAAGGSDRRKKRMIKNRESAARSRARKQ-----------------------------AYVHELEKEVQRLLRENNKLREQYD--------------- : 162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-----------------------PGRHALEQE--MLYRVDLQ-LQ----GGAAA-PASARTAGGDHRKRRMMKNRESAARSRARKQ-----------------------------AYMHELEKEVRLLRAEIDALREQCE--------------- : 204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---------AVAAAPGSVF-----PRHALEQE--MLRRGDLQ-LQ---------------GGVGDRRRERKMKNRESAARSRARRY-----------------------------AYVNELEKEVSALRAENEELRKLCE--------------- : 175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-----------AAARGPLF----PPRHALEQE--VLRRAELQ-LHA----------AVVVGGGGDRRRERKMKNRESAARSRARRH-----------------------------AYVSELEKEVSLLQAENEELRKLCE--------------- : 118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---------------------AAAASASLERE--LLYRAELH-QQ-----------QLGGGGGVERRKRRAMKNRESAERSRARKQ-----------------------------AYLQELEQEVRLLRAENAALRHQCH--------------- : 117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-----------AAASGGVP----AGLHALEQE--M-YRVDLQ-LQ----GAATA--DSAWTTGGDRRKRRMIKNRESAARSRARKQ-----------------------------AYMHELEKEVRRLREENDLLREQCD--------------- : 143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-----------TAANGGAP----AGRHALEQE--MLYRVDLQ-LQ----ST-----ASAWTTGGDRRKKRMIKNRESAARSRARKQ-----------------------------AYMHELEKEVHLLRAENDALREQCE--------------- : 142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-----------TAVNVAA-----PALHALERE--MLYRVDLQ---------------GAVTASSDRRKRRMIKNRESAARSRARKQ-----------------------------AYTHELEKEVRLLHAENDALREQCE--------------- : 135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-----------AAADGTP-----VARRALEQE--MLYCGALQ---------------GPSASAADRRMSRMMKNREWAASSRARKQ-----------------------------AYVNELEKEVQYLLEEKTKLRKQCD--------------- : 141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-----------AADPPRCP-------------------------------------GAGAGGGGDRRHRRMIKNRESAARSRARKQ-----------------------------AYTNELELALAQLRRENEMLIKRQE--------------- : 157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AR-----KHGAAADPPQCP---------------------------------------GAGAGGDRRHRRMIKNRESAARSRARKQ-----------------------------AYTNELELALAQLRRENEMLINRQE--------------- : 184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-----------ATGSGRKL------------------------------------------GAGDRRHRRMMKNRESAARSRARKQ-----------------------------AYTSELELALGQLQREKEMLVKRHQ--------------- : 146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-----------APAP-----------------------------------------RMTGSSGGDRRRQRMIKNRESAARSRARKQ-----------------------------AYTNELELALARLRQENAMLVNLHQ--------------- : 148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-----------AAASNNHT-GA-GSANNNKRS--------------------TS--AITAGGGCERRQRRMIKNRESAARSRARKQ-----------------------------AYTNELELELAQLRRDNQMLLKRHQ--------------- : 163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-----------APADQYQY------QTMTKQK--------------------QS--ISSAAAGDSRRQRRMIKNRESAARSRARRQ-----------------------------AYTNELELELAQLRRENEMLIKQHQ--------------- : 179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------------------------------KR--------------------PQ--ENDDVSGGDRRHERMIKNRESAARSRARKQESFSPSKKLF----------------------------------------------------------- : 167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D----------SPFDALGS-SS-VFLSICKKR--------------------PQ--ENGDVSGGDRRHKRMIKNRESAARSRARKQESGSPFENLFLVKFNDYRMLMFYLLLILQAYTVELEREAAHLAQENAKLRRQQE--------------- : 277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-----------VPSSSFG-----------KKR-----------------------GQDSNEGSGNRRHKRMIKNRESAARSRARKQ-----------------------------AYTNELELEVAHLQAENARLKRQQD--------------- : 261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-----------AKFGCLG-----------KKR-----------------------GQDSDDTRGDRRYKRMIKNRESAARSRARKQ-----------------------------ECVS------------------------------------ : 150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A------APFVAPESAAGL-GL------CKKR-------------------LPP--DCREEQSVDRRHKRMIKNRESAARSRARKQ-----------------------------AYTNELELEVAHLIEENARLRKHQL--------------- : 235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r4  rm64NREsA rSRAR4                              ay   le e   l  en  l                          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      *       480         *       500         *       520         *       540         *       560         *       580         *       600         *       620      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-------------------------------------------Q--------------------------------------------------------------------------------------------------------------- : 145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-------------------------------------------Q--------------------------------------------------------------------------------------------------------------- : 145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-------------------------------------------QL----KTEM---AA--LIQP----A-A---K-S----S----LKRTSSTQF------------------------------------------------------------ : 158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-------------------------------------------QGLQYRKLAE---GA--FFQG----D-L---Q-S----------------------------------------------LCNLFDMFLELWNVYLM--------------- : 141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-------------------------------------------QL----KTEM---AA--LIQQ----P-TNK-Q-S----S----HRRSSST-------------------------------------------------------------- : 142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-------------------------------------------QL----KTEM---AA--LVQAQQQPS-----K-S----P---QYRRTPSSST------------------------------------------HL---------------- : 146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-------------------------------------------QL----KVEM---AA--LIQT----S-----S-S----KGNSHIRRTSSSTQ-------------------------------------------L---------------- : 170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-------------------------------------------QL----KVDM---AA--LIQQ----S-----S-S----KSSSHIRRTSSSTQ-------------------------------------------L---------------- : 178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-------------------------------------------QL----KVEM---AA--LIQS----S-SSG-S-S----KSAHNIRRTSSSAQ-------------------------------------------L---------------- : 173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-------------------------------------------EL----QILT---NS--TAEI----G-----S-SCPSPA----YQELTATNFV---------------------------------------NSILKGQGSKSILGSIKSRE : 182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-------------------------------------------EL----KLEV---AA--LVLP----T-----K-S----S----LRRTSSTQF------------------------------------------------------------ : 158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-------------------------------------------EL----KLEV---AA--LVQP----T-----K-S----S----LRRTSSTQF------------------------------------------------------------ : 157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-------------------------------------------EG-------------------------------------------------------------------------------------------------------------- : 105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-------------------------------------------EV----L------------------K-----F-GLPLPL----Y-------FT---------------------------------------NEVLEELH------------ : 153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-------------------------------------------ES----TCSHW--TAE---------T---G-S-GCTSPA----YQELTATNLI---------------------------------------NSILKGQRSRRVFGSTKLRG : 183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-------------------------------------------EL----KLEV---AA--LVLP----T-----K-S----S----LRRTSSTQF------------------------------------------------------------ : 157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-------------------------------------------EL----KLEV---AA--LVLP----T-----K-S----S----LRRTSSTQF------------------------------------------------------------ : 160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-------------------------------------------EL----KLEV---SA--LVLP----T-----R-S----S----LRRTSSTQF------------------------------------------------------------ : 154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-------------------------------------------EL----KQEV---AA--LVMP----T-----K-S----S----LRRTSSTQF------------------------------------------------------------ : 167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-------------------------------------------EL----KQEV---AA--LVMP----T-----K-S----S----LRRTSSTQF------------------------------------------------------------ : 167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-------------------------------------------E------------------------------G-S----G----MREDIVCR------------------------------------------------------------- : 154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-------------------------------------------EL----KQEV---AA--LVLP----S-----K-S----S----LRRTSSTQF------------------------------------------------------------ : 153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-------------------------------------------QL----KMEV---AA--VIQP----T-----K-S----S----MRRTSSTQF------------------------------------------------------------ : 138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-------------------------------------------QL----RVSA---E----VLV----P-V---K-R----T----LQRVLSAPF------------------------------------------------------------ : 207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-------------------------------------------QL----RVSV---E----VPV----P-V---K-R----T----LQRVLSAPF------------------------------------------------------------ : 204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FLSGR---------------GDGGGS------RPRGEGRRCRWEL----RR-------------------V---A-A----V----GARRPAAGHGEEGG------------------DVGES-----------WGASG---------------- : 178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-------------------------------------------QL----RVSA---E----VQV----P-V---K-K----T----LQRVLSAPF------------------------------------------------------------ : 202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LITTAEY-SPL---------------------PDRSRAW----QL----RISV---E----VPV----P-V---K-R----T----LQRVLSAPF------------------------------------------------------------ : 230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LITCRNTNSPL---------------------PDRSGAR----QL----RVSV---E----VPV----P-V---K-R----T----LQRVLSAPF------------------------------------------------------------ : 235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LITTAYLLTRLFLIEPPTAEGVGGGAGAGEEDPAEGALV----AI----LISD---E----EK-----------K-R----S------------------------------------------------------------------------- : 240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-------------------------------------------QL----KASV---E----APV----P-V---K-R----T----LKRVLSAPF------------------------------------------------------------ : 188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-------------------------------------------QL----RKTV---E----VPV----P-V---R-R----T----LQRVLSAPF------------------------------------------------------------ : 195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-------------------------------------------QL----RVSV---E----VPV----P-V---K-K----T----LQRMPSAPF------------------------------------------------------------ : 216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-------------------------------------------QL----RVSV---E----VAV----PIV---R-K----T----LQRMPSAPF------------------------------------------------------------ : 215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-------------------------------------------QV-------------------------------------------------------------------------------------------------------------- : 172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-------------------------------------------EL----KGAM---E----VQV----P-V---K-R----T----LQRVFSAPF------------------------------------------------------------ : 186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-------------------------------------------EL----KAAA---AA--EAPA----P-V---K-K----R----LQRASSASF------------------------------------------------------------ : 230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-------------------------------------------EL----KEAA---E------A----P-A---K-K----A-NQRLQRTSSATF------------------------------------------------------------ : 200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-------------------------------------------EL----KVAA---E----VAA----P-ATATS-R----A-PQLLRRTSSAPL------------------------------------------------------------ : 148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-------------------------------------------QL----KAAAAEAEA--EAAA----A-A---A-A----A----KKPTSSATF------------------------------------------------------------ : 146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-------------------------------------------EL----KAAA---EV----------P-V---K-K----T----LQRVSSAQF------------------------------------------------------------ : 165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-------------------------------------------ET----SILR---EV----------L-K---S-K--EHL----KTKINTKTFFKKRRSLRLLLRRSSSKVLDRRVLIPVSY---------LW-------------------- : 197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-------------------------------------------EV----RFTF-------------------------------------TSCDF------------------------TP-------------WLA------------------ : 151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-------------------------------------------EL----RGAA---E----APA----S-V---K-R----T----LQRVWSAPF------------------------------------------------------------ : 165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-------------------------------------------EL----NVRL---AM--AAQD----P-E---RPP----S----VQRCRSAPP------------------------------------------------------------ : 184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-------------------------------------------VL----NVRQRT-AM--AAQV----P-D---R-P----S----VQRCRSAPP------------------------------------------------------------ : 212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-------------------------------------------EL----NVRL---AM--AAPQ----V-----H-T----A----GQRCRSAPPG-----------------LD--LSLGES------------------------------EQ : 182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-------------------------------------------EL----NVRL---AM--PVQV----P-N---R-L----S----VQRCRSAPL------------------------------------------------------------ : 174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-------------------------------------------DL----NARL---AM--EAQV----P-D---R-S----T----LQRCRSAPA-----------------------------------------------------------P : 190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-------------------------------------------EL----NLRL---AMSSSAQV----P-AHYSS-T----S----LQRCRSAPP------------------------------------------------------------ : 210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----------------------------------------------------------------------------------------------------------------------------------------------------------- :   -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-------------------------------------------RF----LAAA-------PAQL----P-K---K-N----T----LYRTSTAPF------------------------------------------------------------ : 301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-------------------------------------------QL----KMAA---A----IQQ----P-K---K-N----T----LQRSSTAPF------------------------------------------------------------ : 285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--------------------------------------------------------------------P-----H----------------SSTF------------------------------------------------------------ : 156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: -------------------------------------------TF----ANPT---AA--FQHGK---T-----KPA----T----LRRSTTAPF------------------------------------------------------------ : 262</a:t>
            </a:r>
          </a:p>
          <a:p>
            <a:r>
              <a:rPr lang="en-US" altLang="zh-CN" sz="55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grpSp>
        <p:nvGrpSpPr>
          <p:cNvPr id="120" name="组合 119"/>
          <p:cNvGrpSpPr/>
          <p:nvPr/>
        </p:nvGrpSpPr>
        <p:grpSpPr>
          <a:xfrm>
            <a:off x="129394" y="213900"/>
            <a:ext cx="871899" cy="4610100"/>
            <a:chOff x="129394" y="222250"/>
            <a:chExt cx="871899" cy="4610100"/>
          </a:xfrm>
        </p:grpSpPr>
        <p:sp>
          <p:nvSpPr>
            <p:cNvPr id="121" name="Rounded Rectangle 309"/>
            <p:cNvSpPr/>
            <p:nvPr/>
          </p:nvSpPr>
          <p:spPr>
            <a:xfrm>
              <a:off x="129394" y="225322"/>
              <a:ext cx="847989" cy="748194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>
                    <a:alpha val="98000"/>
                    <a:lumMod val="40000"/>
                    <a:lumOff val="60000"/>
                  </a:schemeClr>
                </a:gs>
                <a:gs pos="100000">
                  <a:srgbClr val="F84D4D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ounded Rectangle 309"/>
            <p:cNvSpPr/>
            <p:nvPr/>
          </p:nvSpPr>
          <p:spPr>
            <a:xfrm>
              <a:off x="129394" y="987621"/>
              <a:ext cx="847989" cy="1159350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5BA3E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ounded Rectangle 309"/>
            <p:cNvSpPr/>
            <p:nvPr/>
          </p:nvSpPr>
          <p:spPr>
            <a:xfrm>
              <a:off x="129394" y="2161076"/>
              <a:ext cx="847989" cy="1076680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06BB9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Rounded Rectangle 309"/>
            <p:cNvSpPr/>
            <p:nvPr/>
          </p:nvSpPr>
          <p:spPr>
            <a:xfrm>
              <a:off x="129394" y="3251861"/>
              <a:ext cx="847989" cy="658428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8E7E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ounded Rectangle 309"/>
            <p:cNvSpPr/>
            <p:nvPr/>
          </p:nvSpPr>
          <p:spPr>
            <a:xfrm>
              <a:off x="129394" y="3924395"/>
              <a:ext cx="847989" cy="494948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F4B91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190174" y="222250"/>
              <a:ext cx="811119" cy="4610100"/>
              <a:chOff x="-97813" y="1258849"/>
              <a:chExt cx="996667" cy="3820542"/>
            </a:xfrm>
          </p:grpSpPr>
          <p:sp>
            <p:nvSpPr>
              <p:cNvPr id="127" name="Rectangle 5"/>
              <p:cNvSpPr>
                <a:spLocks noChangeArrowheads="1"/>
              </p:cNvSpPr>
              <p:nvPr/>
            </p:nvSpPr>
            <p:spPr bwMode="auto">
              <a:xfrm>
                <a:off x="-97813" y="125884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033932.1</a:t>
                </a:r>
              </a:p>
            </p:txBody>
          </p:sp>
          <p:sp>
            <p:nvSpPr>
              <p:cNvPr id="128" name="Rectangle 7"/>
              <p:cNvSpPr>
                <a:spLocks noChangeArrowheads="1"/>
              </p:cNvSpPr>
              <p:nvPr/>
            </p:nvSpPr>
            <p:spPr bwMode="auto">
              <a:xfrm>
                <a:off x="-97813" y="13283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047054.1</a:t>
                </a:r>
              </a:p>
            </p:txBody>
          </p:sp>
          <p:sp>
            <p:nvSpPr>
              <p:cNvPr id="129" name="Rectangle 10"/>
              <p:cNvSpPr>
                <a:spLocks noChangeArrowheads="1"/>
              </p:cNvSpPr>
              <p:nvPr/>
            </p:nvSpPr>
            <p:spPr bwMode="auto">
              <a:xfrm>
                <a:off x="-97813" y="13978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000187.1</a:t>
                </a:r>
              </a:p>
            </p:txBody>
          </p:sp>
          <p:sp>
            <p:nvSpPr>
              <p:cNvPr id="130" name="Rectangle 13"/>
              <p:cNvSpPr>
                <a:spLocks noChangeArrowheads="1"/>
              </p:cNvSpPr>
              <p:nvPr/>
            </p:nvSpPr>
            <p:spPr bwMode="auto">
              <a:xfrm>
                <a:off x="-97813" y="1467408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007769.1</a:t>
                </a:r>
              </a:p>
            </p:txBody>
          </p:sp>
          <p:sp>
            <p:nvSpPr>
              <p:cNvPr id="131" name="Rectangle 16"/>
              <p:cNvSpPr>
                <a:spLocks noChangeArrowheads="1"/>
              </p:cNvSpPr>
              <p:nvPr/>
            </p:nvSpPr>
            <p:spPr bwMode="auto">
              <a:xfrm>
                <a:off x="-97813" y="153692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02g58670.1</a:t>
                </a:r>
              </a:p>
            </p:txBody>
          </p:sp>
          <p:sp>
            <p:nvSpPr>
              <p:cNvPr id="132" name="Rectangle 18"/>
              <p:cNvSpPr>
                <a:spLocks noChangeArrowheads="1"/>
              </p:cNvSpPr>
              <p:nvPr/>
            </p:nvSpPr>
            <p:spPr bwMode="auto">
              <a:xfrm>
                <a:off x="-97813" y="160644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3g60870.1</a:t>
                </a:r>
              </a:p>
            </p:txBody>
          </p:sp>
          <p:sp>
            <p:nvSpPr>
              <p:cNvPr id="133" name="Rectangle 22"/>
              <p:cNvSpPr>
                <a:spLocks noChangeArrowheads="1"/>
              </p:cNvSpPr>
              <p:nvPr/>
            </p:nvSpPr>
            <p:spPr bwMode="auto">
              <a:xfrm>
                <a:off x="-97813" y="167596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3G230700.1</a:t>
                </a:r>
              </a:p>
            </p:txBody>
          </p:sp>
          <p:sp>
            <p:nvSpPr>
              <p:cNvPr id="134" name="Rectangle 24"/>
              <p:cNvSpPr>
                <a:spLocks noChangeArrowheads="1"/>
              </p:cNvSpPr>
              <p:nvPr/>
            </p:nvSpPr>
            <p:spPr bwMode="auto">
              <a:xfrm>
                <a:off x="-97813" y="174548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004G359200.1</a:t>
                </a:r>
              </a:p>
            </p:txBody>
          </p:sp>
          <p:sp>
            <p:nvSpPr>
              <p:cNvPr id="135" name="Rectangle 31"/>
              <p:cNvSpPr>
                <a:spLocks noChangeArrowheads="1"/>
              </p:cNvSpPr>
              <p:nvPr/>
            </p:nvSpPr>
            <p:spPr bwMode="auto">
              <a:xfrm>
                <a:off x="-97813" y="188452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013110.2</a:t>
                </a:r>
              </a:p>
            </p:txBody>
          </p:sp>
          <p:sp>
            <p:nvSpPr>
              <p:cNvPr id="136" name="Rectangle 33"/>
              <p:cNvSpPr>
                <a:spLocks noChangeArrowheads="1"/>
              </p:cNvSpPr>
              <p:nvPr/>
            </p:nvSpPr>
            <p:spPr bwMode="auto">
              <a:xfrm>
                <a:off x="-97813" y="195404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24830.t1</a:t>
                </a:r>
              </a:p>
            </p:txBody>
          </p:sp>
          <p:sp>
            <p:nvSpPr>
              <p:cNvPr id="137" name="Rectangle 36"/>
              <p:cNvSpPr>
                <a:spLocks noChangeArrowheads="1"/>
              </p:cNvSpPr>
              <p:nvPr/>
            </p:nvSpPr>
            <p:spPr bwMode="auto">
              <a:xfrm>
                <a:off x="-97813" y="20235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004263.1</a:t>
                </a:r>
              </a:p>
            </p:txBody>
          </p:sp>
          <p:sp>
            <p:nvSpPr>
              <p:cNvPr id="138" name="Rectangle 39"/>
              <p:cNvSpPr>
                <a:spLocks noChangeArrowheads="1"/>
              </p:cNvSpPr>
              <p:nvPr/>
            </p:nvSpPr>
            <p:spPr bwMode="auto">
              <a:xfrm>
                <a:off x="-97813" y="20930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019707.1</a:t>
                </a:r>
              </a:p>
            </p:txBody>
          </p:sp>
          <p:sp>
            <p:nvSpPr>
              <p:cNvPr id="139" name="Rectangle 41"/>
              <p:cNvSpPr>
                <a:spLocks noChangeArrowheads="1"/>
              </p:cNvSpPr>
              <p:nvPr/>
            </p:nvSpPr>
            <p:spPr bwMode="auto">
              <a:xfrm>
                <a:off x="-97813" y="2162610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001152.1</a:t>
                </a:r>
              </a:p>
            </p:txBody>
          </p:sp>
          <p:sp>
            <p:nvSpPr>
              <p:cNvPr id="140" name="Rectangle 44"/>
              <p:cNvSpPr>
                <a:spLocks noChangeArrowheads="1"/>
              </p:cNvSpPr>
              <p:nvPr/>
            </p:nvSpPr>
            <p:spPr bwMode="auto">
              <a:xfrm>
                <a:off x="-97813" y="223212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31929.t1</a:t>
                </a:r>
              </a:p>
            </p:txBody>
          </p:sp>
          <p:sp>
            <p:nvSpPr>
              <p:cNvPr id="141" name="Rectangle 48"/>
              <p:cNvSpPr>
                <a:spLocks noChangeArrowheads="1"/>
              </p:cNvSpPr>
              <p:nvPr/>
            </p:nvSpPr>
            <p:spPr bwMode="auto">
              <a:xfrm>
                <a:off x="-97813" y="230164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4G282900.1</a:t>
                </a:r>
              </a:p>
            </p:txBody>
          </p:sp>
          <p:sp>
            <p:nvSpPr>
              <p:cNvPr id="142" name="Rectangle 50"/>
              <p:cNvSpPr>
                <a:spLocks noChangeArrowheads="1"/>
              </p:cNvSpPr>
              <p:nvPr/>
            </p:nvSpPr>
            <p:spPr bwMode="auto">
              <a:xfrm>
                <a:off x="-97813" y="237116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010G269000.1</a:t>
                </a:r>
              </a:p>
            </p:txBody>
          </p:sp>
          <p:sp>
            <p:nvSpPr>
              <p:cNvPr id="143" name="Rectangle 53"/>
              <p:cNvSpPr>
                <a:spLocks noChangeArrowheads="1"/>
              </p:cNvSpPr>
              <p:nvPr/>
            </p:nvSpPr>
            <p:spPr bwMode="auto">
              <a:xfrm>
                <a:off x="-97813" y="2440689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16409A</a:t>
                </a:r>
              </a:p>
            </p:txBody>
          </p:sp>
          <p:sp>
            <p:nvSpPr>
              <p:cNvPr id="144" name="Rectangle 57"/>
              <p:cNvSpPr>
                <a:spLocks noChangeArrowheads="1"/>
              </p:cNvSpPr>
              <p:nvPr/>
            </p:nvSpPr>
            <p:spPr bwMode="auto">
              <a:xfrm>
                <a:off x="-97813" y="251020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06g50600.1</a:t>
                </a:r>
              </a:p>
            </p:txBody>
          </p:sp>
          <p:sp>
            <p:nvSpPr>
              <p:cNvPr id="145" name="Rectangle 59"/>
              <p:cNvSpPr>
                <a:spLocks noChangeArrowheads="1"/>
              </p:cNvSpPr>
              <p:nvPr/>
            </p:nvSpPr>
            <p:spPr bwMode="auto">
              <a:xfrm>
                <a:off x="-97813" y="2579728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06g50830.1</a:t>
                </a:r>
              </a:p>
            </p:txBody>
          </p:sp>
          <p:sp>
            <p:nvSpPr>
              <p:cNvPr id="146" name="Rectangle 61"/>
              <p:cNvSpPr>
                <a:spLocks noChangeArrowheads="1"/>
              </p:cNvSpPr>
              <p:nvPr/>
            </p:nvSpPr>
            <p:spPr bwMode="auto">
              <a:xfrm>
                <a:off x="-97813" y="264924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06g50480.1</a:t>
                </a:r>
              </a:p>
            </p:txBody>
          </p:sp>
          <p:sp>
            <p:nvSpPr>
              <p:cNvPr id="147" name="Rectangle 66"/>
              <p:cNvSpPr>
                <a:spLocks noChangeArrowheads="1"/>
              </p:cNvSpPr>
              <p:nvPr/>
            </p:nvSpPr>
            <p:spPr bwMode="auto">
              <a:xfrm>
                <a:off x="-97813" y="271876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1g29920.1</a:t>
                </a:r>
              </a:p>
            </p:txBody>
          </p:sp>
          <p:sp>
            <p:nvSpPr>
              <p:cNvPr id="148" name="Rectangle 69"/>
              <p:cNvSpPr>
                <a:spLocks noChangeArrowheads="1"/>
              </p:cNvSpPr>
              <p:nvPr/>
            </p:nvSpPr>
            <p:spPr bwMode="auto">
              <a:xfrm>
                <a:off x="-97813" y="2788289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02g34110.1</a:t>
                </a:r>
              </a:p>
            </p:txBody>
          </p:sp>
          <p:sp>
            <p:nvSpPr>
              <p:cNvPr id="149" name="Rectangle 73"/>
              <p:cNvSpPr>
                <a:spLocks noChangeArrowheads="1"/>
              </p:cNvSpPr>
              <p:nvPr/>
            </p:nvSpPr>
            <p:spPr bwMode="auto">
              <a:xfrm>
                <a:off x="-97813" y="285780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05093.t1</a:t>
                </a:r>
              </a:p>
            </p:txBody>
          </p:sp>
          <p:sp>
            <p:nvSpPr>
              <p:cNvPr id="150" name="Rectangle 75"/>
              <p:cNvSpPr>
                <a:spLocks noChangeArrowheads="1"/>
              </p:cNvSpPr>
              <p:nvPr/>
            </p:nvSpPr>
            <p:spPr bwMode="auto">
              <a:xfrm>
                <a:off x="-97813" y="2927328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027362.1</a:t>
                </a:r>
              </a:p>
            </p:txBody>
          </p:sp>
          <p:sp>
            <p:nvSpPr>
              <p:cNvPr id="151" name="Rectangle 77"/>
              <p:cNvSpPr>
                <a:spLocks noChangeArrowheads="1"/>
              </p:cNvSpPr>
              <p:nvPr/>
            </p:nvSpPr>
            <p:spPr bwMode="auto">
              <a:xfrm>
                <a:off x="-97813" y="299684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14669.t1</a:t>
                </a:r>
              </a:p>
            </p:txBody>
          </p:sp>
          <p:sp>
            <p:nvSpPr>
              <p:cNvPr id="152" name="Rectangle 81"/>
              <p:cNvSpPr>
                <a:spLocks noChangeArrowheads="1"/>
              </p:cNvSpPr>
              <p:nvPr/>
            </p:nvSpPr>
            <p:spPr bwMode="auto">
              <a:xfrm>
                <a:off x="-97813" y="30663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037713.1</a:t>
                </a:r>
              </a:p>
            </p:txBody>
          </p:sp>
          <p:sp>
            <p:nvSpPr>
              <p:cNvPr id="153" name="Rectangle 84"/>
              <p:cNvSpPr>
                <a:spLocks noChangeArrowheads="1"/>
              </p:cNvSpPr>
              <p:nvPr/>
            </p:nvSpPr>
            <p:spPr bwMode="auto">
              <a:xfrm>
                <a:off x="-97813" y="31358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035833.1</a:t>
                </a:r>
              </a:p>
            </p:txBody>
          </p:sp>
          <p:sp>
            <p:nvSpPr>
              <p:cNvPr id="154" name="Rectangle 86"/>
              <p:cNvSpPr>
                <a:spLocks noChangeArrowheads="1"/>
              </p:cNvSpPr>
              <p:nvPr/>
            </p:nvSpPr>
            <p:spPr bwMode="auto">
              <a:xfrm>
                <a:off x="-97813" y="3205411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019842.1</a:t>
                </a:r>
              </a:p>
            </p:txBody>
          </p:sp>
          <p:sp>
            <p:nvSpPr>
              <p:cNvPr id="155" name="Rectangle 89"/>
              <p:cNvSpPr>
                <a:spLocks noChangeArrowheads="1"/>
              </p:cNvSpPr>
              <p:nvPr/>
            </p:nvSpPr>
            <p:spPr bwMode="auto">
              <a:xfrm>
                <a:off x="-97813" y="3274930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038479.1</a:t>
                </a:r>
              </a:p>
            </p:txBody>
          </p:sp>
          <p:sp>
            <p:nvSpPr>
              <p:cNvPr id="156" name="Rectangle 93"/>
              <p:cNvSpPr>
                <a:spLocks noChangeArrowheads="1"/>
              </p:cNvSpPr>
              <p:nvPr/>
            </p:nvSpPr>
            <p:spPr bwMode="auto">
              <a:xfrm>
                <a:off x="-97813" y="334444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4g36587.1</a:t>
                </a:r>
              </a:p>
            </p:txBody>
          </p:sp>
          <p:sp>
            <p:nvSpPr>
              <p:cNvPr id="157" name="Rectangle 95"/>
              <p:cNvSpPr>
                <a:spLocks noChangeArrowheads="1"/>
              </p:cNvSpPr>
              <p:nvPr/>
            </p:nvSpPr>
            <p:spPr bwMode="auto">
              <a:xfrm>
                <a:off x="-97813" y="341396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09g36910.1</a:t>
                </a:r>
              </a:p>
            </p:txBody>
          </p:sp>
          <p:sp>
            <p:nvSpPr>
              <p:cNvPr id="158" name="Rectangle 99"/>
              <p:cNvSpPr>
                <a:spLocks noChangeArrowheads="1"/>
              </p:cNvSpPr>
              <p:nvPr/>
            </p:nvSpPr>
            <p:spPr bwMode="auto">
              <a:xfrm>
                <a:off x="-97813" y="348348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2G291300.1</a:t>
                </a:r>
              </a:p>
            </p:txBody>
          </p:sp>
          <p:sp>
            <p:nvSpPr>
              <p:cNvPr id="159" name="Rectangle 101"/>
              <p:cNvSpPr>
                <a:spLocks noChangeArrowheads="1"/>
              </p:cNvSpPr>
              <p:nvPr/>
            </p:nvSpPr>
            <p:spPr bwMode="auto">
              <a:xfrm>
                <a:off x="-97813" y="3553008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002G280800.1</a:t>
                </a:r>
              </a:p>
            </p:txBody>
          </p:sp>
          <p:sp>
            <p:nvSpPr>
              <p:cNvPr id="160" name="Rectangle 103"/>
              <p:cNvSpPr>
                <a:spLocks noChangeArrowheads="1"/>
              </p:cNvSpPr>
              <p:nvPr/>
            </p:nvSpPr>
            <p:spPr bwMode="auto">
              <a:xfrm>
                <a:off x="-97813" y="3622527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06520A</a:t>
                </a:r>
              </a:p>
            </p:txBody>
          </p:sp>
          <p:sp>
            <p:nvSpPr>
              <p:cNvPr id="161" name="Rectangle 108"/>
              <p:cNvSpPr>
                <a:spLocks noChangeArrowheads="1"/>
              </p:cNvSpPr>
              <p:nvPr/>
            </p:nvSpPr>
            <p:spPr bwMode="auto">
              <a:xfrm>
                <a:off x="-97813" y="3692047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09g16690.1</a:t>
                </a:r>
              </a:p>
            </p:txBody>
          </p:sp>
          <p:sp>
            <p:nvSpPr>
              <p:cNvPr id="162" name="Rectangle 111"/>
              <p:cNvSpPr>
                <a:spLocks noChangeArrowheads="1"/>
              </p:cNvSpPr>
              <p:nvPr/>
            </p:nvSpPr>
            <p:spPr bwMode="auto">
              <a:xfrm>
                <a:off x="-97813" y="37615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016238.1</a:t>
                </a:r>
              </a:p>
            </p:txBody>
          </p:sp>
          <p:sp>
            <p:nvSpPr>
              <p:cNvPr id="163" name="Rectangle 113"/>
              <p:cNvSpPr>
                <a:spLocks noChangeArrowheads="1"/>
              </p:cNvSpPr>
              <p:nvPr/>
            </p:nvSpPr>
            <p:spPr bwMode="auto">
              <a:xfrm>
                <a:off x="-97813" y="383108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6G240100.1</a:t>
                </a:r>
              </a:p>
            </p:txBody>
          </p:sp>
          <p:sp>
            <p:nvSpPr>
              <p:cNvPr id="164" name="Rectangle 115"/>
              <p:cNvSpPr>
                <a:spLocks noChangeArrowheads="1"/>
              </p:cNvSpPr>
              <p:nvPr/>
            </p:nvSpPr>
            <p:spPr bwMode="auto">
              <a:xfrm>
                <a:off x="-97813" y="3900608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007G176700.2</a:t>
                </a:r>
              </a:p>
            </p:txBody>
          </p:sp>
          <p:sp>
            <p:nvSpPr>
              <p:cNvPr id="165" name="Rectangle 119"/>
              <p:cNvSpPr>
                <a:spLocks noChangeArrowheads="1"/>
              </p:cNvSpPr>
              <p:nvPr/>
            </p:nvSpPr>
            <p:spPr bwMode="auto">
              <a:xfrm>
                <a:off x="-97813" y="3970127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08g43600.1</a:t>
                </a:r>
              </a:p>
            </p:txBody>
          </p:sp>
          <p:sp>
            <p:nvSpPr>
              <p:cNvPr id="166" name="Rectangle 122"/>
              <p:cNvSpPr>
                <a:spLocks noChangeArrowheads="1"/>
              </p:cNvSpPr>
              <p:nvPr/>
            </p:nvSpPr>
            <p:spPr bwMode="auto">
              <a:xfrm>
                <a:off x="-97813" y="4039647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029860.1</a:t>
                </a:r>
              </a:p>
            </p:txBody>
          </p:sp>
          <p:sp>
            <p:nvSpPr>
              <p:cNvPr id="167" name="Rectangle 124"/>
              <p:cNvSpPr>
                <a:spLocks noChangeArrowheads="1"/>
              </p:cNvSpPr>
              <p:nvPr/>
            </p:nvSpPr>
            <p:spPr bwMode="auto">
              <a:xfrm>
                <a:off x="-97813" y="410916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24093.t2</a:t>
                </a:r>
              </a:p>
            </p:txBody>
          </p:sp>
          <p:sp>
            <p:nvSpPr>
              <p:cNvPr id="168" name="Rectangle 128"/>
              <p:cNvSpPr>
                <a:spLocks noChangeArrowheads="1"/>
              </p:cNvSpPr>
              <p:nvPr/>
            </p:nvSpPr>
            <p:spPr bwMode="auto">
              <a:xfrm>
                <a:off x="-97813" y="41786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035296.1</a:t>
                </a:r>
              </a:p>
            </p:txBody>
          </p:sp>
          <p:sp>
            <p:nvSpPr>
              <p:cNvPr id="169" name="Rectangle 131"/>
              <p:cNvSpPr>
                <a:spLocks noChangeArrowheads="1"/>
              </p:cNvSpPr>
              <p:nvPr/>
            </p:nvSpPr>
            <p:spPr bwMode="auto">
              <a:xfrm>
                <a:off x="-97813" y="4248208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08g01350.1</a:t>
                </a:r>
              </a:p>
            </p:txBody>
          </p:sp>
          <p:sp>
            <p:nvSpPr>
              <p:cNvPr id="170" name="Rectangle 138"/>
              <p:cNvSpPr>
                <a:spLocks noChangeArrowheads="1"/>
              </p:cNvSpPr>
              <p:nvPr/>
            </p:nvSpPr>
            <p:spPr bwMode="auto">
              <a:xfrm>
                <a:off x="-97813" y="4387250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47757.t2</a:t>
                </a:r>
              </a:p>
            </p:txBody>
          </p:sp>
          <p:sp>
            <p:nvSpPr>
              <p:cNvPr id="171" name="Rectangle 144"/>
              <p:cNvSpPr>
                <a:spLocks noChangeArrowheads="1"/>
              </p:cNvSpPr>
              <p:nvPr/>
            </p:nvSpPr>
            <p:spPr bwMode="auto">
              <a:xfrm>
                <a:off x="-97813" y="4526289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25696A</a:t>
                </a:r>
              </a:p>
            </p:txBody>
          </p:sp>
          <p:sp>
            <p:nvSpPr>
              <p:cNvPr id="172" name="Rectangle 147"/>
              <p:cNvSpPr>
                <a:spLocks noChangeArrowheads="1"/>
              </p:cNvSpPr>
              <p:nvPr/>
            </p:nvSpPr>
            <p:spPr bwMode="auto">
              <a:xfrm>
                <a:off x="-97813" y="4595812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004G001100.1</a:t>
                </a:r>
              </a:p>
            </p:txBody>
          </p:sp>
          <p:sp>
            <p:nvSpPr>
              <p:cNvPr id="173" name="Rectangle 149"/>
              <p:cNvSpPr>
                <a:spLocks noChangeArrowheads="1"/>
              </p:cNvSpPr>
              <p:nvPr/>
            </p:nvSpPr>
            <p:spPr bwMode="auto">
              <a:xfrm>
                <a:off x="-97813" y="4665331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3g00300.1</a:t>
                </a:r>
              </a:p>
            </p:txBody>
          </p:sp>
          <p:sp>
            <p:nvSpPr>
              <p:cNvPr id="174" name="Rectangle 154"/>
              <p:cNvSpPr>
                <a:spLocks noChangeArrowheads="1"/>
              </p:cNvSpPr>
              <p:nvPr/>
            </p:nvSpPr>
            <p:spPr bwMode="auto">
              <a:xfrm>
                <a:off x="-97813" y="4734850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Po.tr_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002G018400.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</a:t>
                </a:r>
                <a:endPara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5" name="Rectangle 156"/>
              <p:cNvSpPr>
                <a:spLocks noChangeArrowheads="1"/>
              </p:cNvSpPr>
              <p:nvPr/>
            </p:nvSpPr>
            <p:spPr bwMode="auto">
              <a:xfrm>
                <a:off x="-97813" y="480436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Po.tr_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005G243400.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</a:t>
                </a:r>
                <a:endPara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6" name="Rectangle 159"/>
              <p:cNvSpPr>
                <a:spLocks noChangeArrowheads="1"/>
              </p:cNvSpPr>
              <p:nvPr/>
            </p:nvSpPr>
            <p:spPr bwMode="auto">
              <a:xfrm>
                <a:off x="-97813" y="487388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Ar.th_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4G35900.1</a:t>
                </a:r>
              </a:p>
            </p:txBody>
          </p:sp>
          <p:sp>
            <p:nvSpPr>
              <p:cNvPr id="177" name="Rectangle 161"/>
              <p:cNvSpPr>
                <a:spLocks noChangeArrowheads="1"/>
              </p:cNvSpPr>
              <p:nvPr/>
            </p:nvSpPr>
            <p:spPr bwMode="auto">
              <a:xfrm>
                <a:off x="-97813" y="4943412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Ar.th_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2G17770.1</a:t>
                </a:r>
              </a:p>
            </p:txBody>
          </p:sp>
          <p:sp>
            <p:nvSpPr>
              <p:cNvPr id="178" name="Rectangle 166"/>
              <p:cNvSpPr>
                <a:spLocks noChangeArrowheads="1"/>
              </p:cNvSpPr>
              <p:nvPr/>
            </p:nvSpPr>
            <p:spPr bwMode="auto">
              <a:xfrm>
                <a:off x="-97813" y="5012941"/>
                <a:ext cx="99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Am.tr_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scaffold00152.26</a:t>
                </a:r>
              </a:p>
            </p:txBody>
          </p:sp>
          <p:sp>
            <p:nvSpPr>
              <p:cNvPr id="179" name="Rectangle 136"/>
              <p:cNvSpPr>
                <a:spLocks noChangeArrowheads="1"/>
              </p:cNvSpPr>
              <p:nvPr/>
            </p:nvSpPr>
            <p:spPr bwMode="auto">
              <a:xfrm>
                <a:off x="-97813" y="431772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004836.1</a:t>
                </a:r>
              </a:p>
            </p:txBody>
          </p:sp>
          <p:sp>
            <p:nvSpPr>
              <p:cNvPr id="180" name="Rectangle 141"/>
              <p:cNvSpPr>
                <a:spLocks noChangeArrowheads="1"/>
              </p:cNvSpPr>
              <p:nvPr/>
            </p:nvSpPr>
            <p:spPr bwMode="auto">
              <a:xfrm>
                <a:off x="-97813" y="44567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031099.1</a:t>
                </a:r>
              </a:p>
            </p:txBody>
          </p:sp>
          <p:sp>
            <p:nvSpPr>
              <p:cNvPr id="181" name="Rectangle 27"/>
              <p:cNvSpPr>
                <a:spLocks noChangeArrowheads="1"/>
              </p:cNvSpPr>
              <p:nvPr/>
            </p:nvSpPr>
            <p:spPr bwMode="auto">
              <a:xfrm>
                <a:off x="-97813" y="1815008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03274A</a:t>
                </a: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129394" y="5081234"/>
            <a:ext cx="871899" cy="4610100"/>
            <a:chOff x="129394" y="222250"/>
            <a:chExt cx="871899" cy="4610100"/>
          </a:xfrm>
        </p:grpSpPr>
        <p:sp>
          <p:nvSpPr>
            <p:cNvPr id="183" name="Rounded Rectangle 309"/>
            <p:cNvSpPr/>
            <p:nvPr/>
          </p:nvSpPr>
          <p:spPr>
            <a:xfrm>
              <a:off x="129394" y="225322"/>
              <a:ext cx="847989" cy="748194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>
                    <a:alpha val="98000"/>
                    <a:lumMod val="40000"/>
                    <a:lumOff val="60000"/>
                  </a:schemeClr>
                </a:gs>
                <a:gs pos="100000">
                  <a:srgbClr val="F84D4D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Rounded Rectangle 309"/>
            <p:cNvSpPr/>
            <p:nvPr/>
          </p:nvSpPr>
          <p:spPr>
            <a:xfrm>
              <a:off x="129394" y="987621"/>
              <a:ext cx="847989" cy="1159350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5BA3E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Rounded Rectangle 309"/>
            <p:cNvSpPr/>
            <p:nvPr/>
          </p:nvSpPr>
          <p:spPr>
            <a:xfrm>
              <a:off x="129394" y="2161076"/>
              <a:ext cx="847989" cy="1076680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06BB9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Rounded Rectangle 309"/>
            <p:cNvSpPr/>
            <p:nvPr/>
          </p:nvSpPr>
          <p:spPr>
            <a:xfrm>
              <a:off x="129394" y="3251861"/>
              <a:ext cx="847989" cy="658428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8E7E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Rounded Rectangle 309"/>
            <p:cNvSpPr/>
            <p:nvPr/>
          </p:nvSpPr>
          <p:spPr>
            <a:xfrm>
              <a:off x="129394" y="3924395"/>
              <a:ext cx="847989" cy="494948"/>
            </a:xfrm>
            <a:prstGeom prst="roundRect">
              <a:avLst>
                <a:gd name="adj" fmla="val 778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F4B91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190174" y="222250"/>
              <a:ext cx="811119" cy="4610100"/>
              <a:chOff x="-97813" y="1258849"/>
              <a:chExt cx="996667" cy="3820542"/>
            </a:xfrm>
          </p:grpSpPr>
          <p:sp>
            <p:nvSpPr>
              <p:cNvPr id="189" name="Rectangle 5"/>
              <p:cNvSpPr>
                <a:spLocks noChangeArrowheads="1"/>
              </p:cNvSpPr>
              <p:nvPr/>
            </p:nvSpPr>
            <p:spPr bwMode="auto">
              <a:xfrm>
                <a:off x="-97813" y="125884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033932.1</a:t>
                </a:r>
              </a:p>
            </p:txBody>
          </p:sp>
          <p:sp>
            <p:nvSpPr>
              <p:cNvPr id="190" name="Rectangle 7"/>
              <p:cNvSpPr>
                <a:spLocks noChangeArrowheads="1"/>
              </p:cNvSpPr>
              <p:nvPr/>
            </p:nvSpPr>
            <p:spPr bwMode="auto">
              <a:xfrm>
                <a:off x="-97813" y="13283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047054.1</a:t>
                </a:r>
              </a:p>
            </p:txBody>
          </p:sp>
          <p:sp>
            <p:nvSpPr>
              <p:cNvPr id="191" name="Rectangle 10"/>
              <p:cNvSpPr>
                <a:spLocks noChangeArrowheads="1"/>
              </p:cNvSpPr>
              <p:nvPr/>
            </p:nvSpPr>
            <p:spPr bwMode="auto">
              <a:xfrm>
                <a:off x="-97813" y="13978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000187.1</a:t>
                </a:r>
              </a:p>
            </p:txBody>
          </p:sp>
          <p:sp>
            <p:nvSpPr>
              <p:cNvPr id="192" name="Rectangle 13"/>
              <p:cNvSpPr>
                <a:spLocks noChangeArrowheads="1"/>
              </p:cNvSpPr>
              <p:nvPr/>
            </p:nvSpPr>
            <p:spPr bwMode="auto">
              <a:xfrm>
                <a:off x="-97813" y="1467408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007769.1</a:t>
                </a:r>
              </a:p>
            </p:txBody>
          </p:sp>
          <p:sp>
            <p:nvSpPr>
              <p:cNvPr id="193" name="Rectangle 16"/>
              <p:cNvSpPr>
                <a:spLocks noChangeArrowheads="1"/>
              </p:cNvSpPr>
              <p:nvPr/>
            </p:nvSpPr>
            <p:spPr bwMode="auto">
              <a:xfrm>
                <a:off x="-97813" y="153692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02g58670.1</a:t>
                </a:r>
              </a:p>
            </p:txBody>
          </p:sp>
          <p:sp>
            <p:nvSpPr>
              <p:cNvPr id="194" name="Rectangle 18"/>
              <p:cNvSpPr>
                <a:spLocks noChangeArrowheads="1"/>
              </p:cNvSpPr>
              <p:nvPr/>
            </p:nvSpPr>
            <p:spPr bwMode="auto">
              <a:xfrm>
                <a:off x="-97813" y="160644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3g60870.1</a:t>
                </a:r>
              </a:p>
            </p:txBody>
          </p:sp>
          <p:sp>
            <p:nvSpPr>
              <p:cNvPr id="195" name="Rectangle 22"/>
              <p:cNvSpPr>
                <a:spLocks noChangeArrowheads="1"/>
              </p:cNvSpPr>
              <p:nvPr/>
            </p:nvSpPr>
            <p:spPr bwMode="auto">
              <a:xfrm>
                <a:off x="-97813" y="167596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3G230700.1</a:t>
                </a:r>
              </a:p>
            </p:txBody>
          </p:sp>
          <p:sp>
            <p:nvSpPr>
              <p:cNvPr id="196" name="Rectangle 24"/>
              <p:cNvSpPr>
                <a:spLocks noChangeArrowheads="1"/>
              </p:cNvSpPr>
              <p:nvPr/>
            </p:nvSpPr>
            <p:spPr bwMode="auto">
              <a:xfrm>
                <a:off x="-97813" y="174548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004G359200.1</a:t>
                </a:r>
              </a:p>
            </p:txBody>
          </p:sp>
          <p:sp>
            <p:nvSpPr>
              <p:cNvPr id="197" name="Rectangle 31"/>
              <p:cNvSpPr>
                <a:spLocks noChangeArrowheads="1"/>
              </p:cNvSpPr>
              <p:nvPr/>
            </p:nvSpPr>
            <p:spPr bwMode="auto">
              <a:xfrm>
                <a:off x="-97813" y="188452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013110.2</a:t>
                </a:r>
              </a:p>
            </p:txBody>
          </p:sp>
          <p:sp>
            <p:nvSpPr>
              <p:cNvPr id="198" name="Rectangle 33"/>
              <p:cNvSpPr>
                <a:spLocks noChangeArrowheads="1"/>
              </p:cNvSpPr>
              <p:nvPr/>
            </p:nvSpPr>
            <p:spPr bwMode="auto">
              <a:xfrm>
                <a:off x="-97813" y="195404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24830.t1</a:t>
                </a:r>
              </a:p>
            </p:txBody>
          </p:sp>
          <p:sp>
            <p:nvSpPr>
              <p:cNvPr id="199" name="Rectangle 36"/>
              <p:cNvSpPr>
                <a:spLocks noChangeArrowheads="1"/>
              </p:cNvSpPr>
              <p:nvPr/>
            </p:nvSpPr>
            <p:spPr bwMode="auto">
              <a:xfrm>
                <a:off x="-97813" y="20235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004263.1</a:t>
                </a:r>
              </a:p>
            </p:txBody>
          </p:sp>
          <p:sp>
            <p:nvSpPr>
              <p:cNvPr id="200" name="Rectangle 39"/>
              <p:cNvSpPr>
                <a:spLocks noChangeArrowheads="1"/>
              </p:cNvSpPr>
              <p:nvPr/>
            </p:nvSpPr>
            <p:spPr bwMode="auto">
              <a:xfrm>
                <a:off x="-97813" y="20930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019707.1</a:t>
                </a:r>
              </a:p>
            </p:txBody>
          </p:sp>
          <p:sp>
            <p:nvSpPr>
              <p:cNvPr id="201" name="Rectangle 41"/>
              <p:cNvSpPr>
                <a:spLocks noChangeArrowheads="1"/>
              </p:cNvSpPr>
              <p:nvPr/>
            </p:nvSpPr>
            <p:spPr bwMode="auto">
              <a:xfrm>
                <a:off x="-97813" y="2162610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001152.1</a:t>
                </a:r>
              </a:p>
            </p:txBody>
          </p:sp>
          <p:sp>
            <p:nvSpPr>
              <p:cNvPr id="202" name="Rectangle 44"/>
              <p:cNvSpPr>
                <a:spLocks noChangeArrowheads="1"/>
              </p:cNvSpPr>
              <p:nvPr/>
            </p:nvSpPr>
            <p:spPr bwMode="auto">
              <a:xfrm>
                <a:off x="-97813" y="223212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31929.t1</a:t>
                </a:r>
              </a:p>
            </p:txBody>
          </p:sp>
          <p:sp>
            <p:nvSpPr>
              <p:cNvPr id="203" name="Rectangle 48"/>
              <p:cNvSpPr>
                <a:spLocks noChangeArrowheads="1"/>
              </p:cNvSpPr>
              <p:nvPr/>
            </p:nvSpPr>
            <p:spPr bwMode="auto">
              <a:xfrm>
                <a:off x="-97813" y="230164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4G282900.1</a:t>
                </a:r>
              </a:p>
            </p:txBody>
          </p:sp>
          <p:sp>
            <p:nvSpPr>
              <p:cNvPr id="204" name="Rectangle 50"/>
              <p:cNvSpPr>
                <a:spLocks noChangeArrowheads="1"/>
              </p:cNvSpPr>
              <p:nvPr/>
            </p:nvSpPr>
            <p:spPr bwMode="auto">
              <a:xfrm>
                <a:off x="-97813" y="237116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010G269000.1</a:t>
                </a:r>
              </a:p>
            </p:txBody>
          </p:sp>
          <p:sp>
            <p:nvSpPr>
              <p:cNvPr id="205" name="Rectangle 53"/>
              <p:cNvSpPr>
                <a:spLocks noChangeArrowheads="1"/>
              </p:cNvSpPr>
              <p:nvPr/>
            </p:nvSpPr>
            <p:spPr bwMode="auto">
              <a:xfrm>
                <a:off x="-97813" y="2440689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16409A</a:t>
                </a:r>
              </a:p>
            </p:txBody>
          </p:sp>
          <p:sp>
            <p:nvSpPr>
              <p:cNvPr id="206" name="Rectangle 57"/>
              <p:cNvSpPr>
                <a:spLocks noChangeArrowheads="1"/>
              </p:cNvSpPr>
              <p:nvPr/>
            </p:nvSpPr>
            <p:spPr bwMode="auto">
              <a:xfrm>
                <a:off x="-97813" y="251020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06g50600.1</a:t>
                </a:r>
              </a:p>
            </p:txBody>
          </p:sp>
          <p:sp>
            <p:nvSpPr>
              <p:cNvPr id="207" name="Rectangle 59"/>
              <p:cNvSpPr>
                <a:spLocks noChangeArrowheads="1"/>
              </p:cNvSpPr>
              <p:nvPr/>
            </p:nvSpPr>
            <p:spPr bwMode="auto">
              <a:xfrm>
                <a:off x="-97813" y="2579728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06g50830.1</a:t>
                </a:r>
              </a:p>
            </p:txBody>
          </p:sp>
          <p:sp>
            <p:nvSpPr>
              <p:cNvPr id="208" name="Rectangle 61"/>
              <p:cNvSpPr>
                <a:spLocks noChangeArrowheads="1"/>
              </p:cNvSpPr>
              <p:nvPr/>
            </p:nvSpPr>
            <p:spPr bwMode="auto">
              <a:xfrm>
                <a:off x="-97813" y="264924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06g50480.1</a:t>
                </a:r>
              </a:p>
            </p:txBody>
          </p:sp>
          <p:sp>
            <p:nvSpPr>
              <p:cNvPr id="209" name="Rectangle 66"/>
              <p:cNvSpPr>
                <a:spLocks noChangeArrowheads="1"/>
              </p:cNvSpPr>
              <p:nvPr/>
            </p:nvSpPr>
            <p:spPr bwMode="auto">
              <a:xfrm>
                <a:off x="-97813" y="271876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1g29920.1</a:t>
                </a:r>
              </a:p>
            </p:txBody>
          </p:sp>
          <p:sp>
            <p:nvSpPr>
              <p:cNvPr id="210" name="Rectangle 69"/>
              <p:cNvSpPr>
                <a:spLocks noChangeArrowheads="1"/>
              </p:cNvSpPr>
              <p:nvPr/>
            </p:nvSpPr>
            <p:spPr bwMode="auto">
              <a:xfrm>
                <a:off x="-97813" y="2788289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02g34110.1</a:t>
                </a:r>
              </a:p>
            </p:txBody>
          </p:sp>
          <p:sp>
            <p:nvSpPr>
              <p:cNvPr id="211" name="Rectangle 73"/>
              <p:cNvSpPr>
                <a:spLocks noChangeArrowheads="1"/>
              </p:cNvSpPr>
              <p:nvPr/>
            </p:nvSpPr>
            <p:spPr bwMode="auto">
              <a:xfrm>
                <a:off x="-97813" y="285780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05093.t1</a:t>
                </a:r>
              </a:p>
            </p:txBody>
          </p:sp>
          <p:sp>
            <p:nvSpPr>
              <p:cNvPr id="212" name="Rectangle 75"/>
              <p:cNvSpPr>
                <a:spLocks noChangeArrowheads="1"/>
              </p:cNvSpPr>
              <p:nvPr/>
            </p:nvSpPr>
            <p:spPr bwMode="auto">
              <a:xfrm>
                <a:off x="-97813" y="2927328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027362.1</a:t>
                </a:r>
              </a:p>
            </p:txBody>
          </p:sp>
          <p:sp>
            <p:nvSpPr>
              <p:cNvPr id="213" name="Rectangle 77"/>
              <p:cNvSpPr>
                <a:spLocks noChangeArrowheads="1"/>
              </p:cNvSpPr>
              <p:nvPr/>
            </p:nvSpPr>
            <p:spPr bwMode="auto">
              <a:xfrm>
                <a:off x="-97813" y="299684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14669.t1</a:t>
                </a:r>
              </a:p>
            </p:txBody>
          </p:sp>
          <p:sp>
            <p:nvSpPr>
              <p:cNvPr id="214" name="Rectangle 81"/>
              <p:cNvSpPr>
                <a:spLocks noChangeArrowheads="1"/>
              </p:cNvSpPr>
              <p:nvPr/>
            </p:nvSpPr>
            <p:spPr bwMode="auto">
              <a:xfrm>
                <a:off x="-97813" y="30663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037713.1</a:t>
                </a:r>
              </a:p>
            </p:txBody>
          </p:sp>
          <p:sp>
            <p:nvSpPr>
              <p:cNvPr id="215" name="Rectangle 84"/>
              <p:cNvSpPr>
                <a:spLocks noChangeArrowheads="1"/>
              </p:cNvSpPr>
              <p:nvPr/>
            </p:nvSpPr>
            <p:spPr bwMode="auto">
              <a:xfrm>
                <a:off x="-97813" y="31358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035833.1</a:t>
                </a:r>
              </a:p>
            </p:txBody>
          </p:sp>
          <p:sp>
            <p:nvSpPr>
              <p:cNvPr id="216" name="Rectangle 86"/>
              <p:cNvSpPr>
                <a:spLocks noChangeArrowheads="1"/>
              </p:cNvSpPr>
              <p:nvPr/>
            </p:nvSpPr>
            <p:spPr bwMode="auto">
              <a:xfrm>
                <a:off x="-97813" y="3205411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Gu.an_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019842.1</a:t>
                </a:r>
              </a:p>
            </p:txBody>
          </p:sp>
          <p:sp>
            <p:nvSpPr>
              <p:cNvPr id="217" name="Rectangle 89"/>
              <p:cNvSpPr>
                <a:spLocks noChangeArrowheads="1"/>
              </p:cNvSpPr>
              <p:nvPr/>
            </p:nvSpPr>
            <p:spPr bwMode="auto">
              <a:xfrm>
                <a:off x="-97813" y="3274930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038479.1</a:t>
                </a:r>
              </a:p>
            </p:txBody>
          </p:sp>
          <p:sp>
            <p:nvSpPr>
              <p:cNvPr id="218" name="Rectangle 93"/>
              <p:cNvSpPr>
                <a:spLocks noChangeArrowheads="1"/>
              </p:cNvSpPr>
              <p:nvPr/>
            </p:nvSpPr>
            <p:spPr bwMode="auto">
              <a:xfrm>
                <a:off x="-97813" y="334444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4g36587.1</a:t>
                </a:r>
              </a:p>
            </p:txBody>
          </p:sp>
          <p:sp>
            <p:nvSpPr>
              <p:cNvPr id="219" name="Rectangle 95"/>
              <p:cNvSpPr>
                <a:spLocks noChangeArrowheads="1"/>
              </p:cNvSpPr>
              <p:nvPr/>
            </p:nvSpPr>
            <p:spPr bwMode="auto">
              <a:xfrm>
                <a:off x="-97813" y="341396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09g36910.1</a:t>
                </a:r>
              </a:p>
            </p:txBody>
          </p:sp>
          <p:sp>
            <p:nvSpPr>
              <p:cNvPr id="220" name="Rectangle 99"/>
              <p:cNvSpPr>
                <a:spLocks noChangeArrowheads="1"/>
              </p:cNvSpPr>
              <p:nvPr/>
            </p:nvSpPr>
            <p:spPr bwMode="auto">
              <a:xfrm>
                <a:off x="-97813" y="348348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2G291300.1</a:t>
                </a:r>
              </a:p>
            </p:txBody>
          </p:sp>
          <p:sp>
            <p:nvSpPr>
              <p:cNvPr id="221" name="Rectangle 101"/>
              <p:cNvSpPr>
                <a:spLocks noChangeArrowheads="1"/>
              </p:cNvSpPr>
              <p:nvPr/>
            </p:nvSpPr>
            <p:spPr bwMode="auto">
              <a:xfrm>
                <a:off x="-97813" y="3553008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002G280800.1</a:t>
                </a:r>
              </a:p>
            </p:txBody>
          </p:sp>
          <p:sp>
            <p:nvSpPr>
              <p:cNvPr id="222" name="Rectangle 103"/>
              <p:cNvSpPr>
                <a:spLocks noChangeArrowheads="1"/>
              </p:cNvSpPr>
              <p:nvPr/>
            </p:nvSpPr>
            <p:spPr bwMode="auto">
              <a:xfrm>
                <a:off x="-97813" y="3622527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06520A</a:t>
                </a:r>
              </a:p>
            </p:txBody>
          </p:sp>
          <p:sp>
            <p:nvSpPr>
              <p:cNvPr id="223" name="Rectangle 108"/>
              <p:cNvSpPr>
                <a:spLocks noChangeArrowheads="1"/>
              </p:cNvSpPr>
              <p:nvPr/>
            </p:nvSpPr>
            <p:spPr bwMode="auto">
              <a:xfrm>
                <a:off x="-97813" y="3692047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09g16690.1</a:t>
                </a:r>
              </a:p>
            </p:txBody>
          </p:sp>
          <p:sp>
            <p:nvSpPr>
              <p:cNvPr id="224" name="Rectangle 111"/>
              <p:cNvSpPr>
                <a:spLocks noChangeArrowheads="1"/>
              </p:cNvSpPr>
              <p:nvPr/>
            </p:nvSpPr>
            <p:spPr bwMode="auto">
              <a:xfrm>
                <a:off x="-97813" y="37615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016238.1</a:t>
                </a:r>
              </a:p>
            </p:txBody>
          </p:sp>
          <p:sp>
            <p:nvSpPr>
              <p:cNvPr id="225" name="Rectangle 113"/>
              <p:cNvSpPr>
                <a:spLocks noChangeArrowheads="1"/>
              </p:cNvSpPr>
              <p:nvPr/>
            </p:nvSpPr>
            <p:spPr bwMode="auto">
              <a:xfrm>
                <a:off x="-97813" y="3831089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Se.it_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6G240100.1</a:t>
                </a:r>
              </a:p>
            </p:txBody>
          </p:sp>
          <p:sp>
            <p:nvSpPr>
              <p:cNvPr id="226" name="Rectangle 115"/>
              <p:cNvSpPr>
                <a:spLocks noChangeArrowheads="1"/>
              </p:cNvSpPr>
              <p:nvPr/>
            </p:nvSpPr>
            <p:spPr bwMode="auto">
              <a:xfrm>
                <a:off x="-97813" y="3900608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007G176700.2</a:t>
                </a:r>
              </a:p>
            </p:txBody>
          </p:sp>
          <p:sp>
            <p:nvSpPr>
              <p:cNvPr id="227" name="Rectangle 119"/>
              <p:cNvSpPr>
                <a:spLocks noChangeArrowheads="1"/>
              </p:cNvSpPr>
              <p:nvPr/>
            </p:nvSpPr>
            <p:spPr bwMode="auto">
              <a:xfrm>
                <a:off x="-97813" y="3970127"/>
                <a:ext cx="73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Or.sa_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08g43600.1</a:t>
                </a:r>
              </a:p>
            </p:txBody>
          </p:sp>
          <p:sp>
            <p:nvSpPr>
              <p:cNvPr id="228" name="Rectangle 122"/>
              <p:cNvSpPr>
                <a:spLocks noChangeArrowheads="1"/>
              </p:cNvSpPr>
              <p:nvPr/>
            </p:nvSpPr>
            <p:spPr bwMode="auto">
              <a:xfrm>
                <a:off x="-97813" y="4039647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029860.1</a:t>
                </a:r>
              </a:p>
            </p:txBody>
          </p:sp>
          <p:sp>
            <p:nvSpPr>
              <p:cNvPr id="229" name="Rectangle 124"/>
              <p:cNvSpPr>
                <a:spLocks noChangeArrowheads="1"/>
              </p:cNvSpPr>
              <p:nvPr/>
            </p:nvSpPr>
            <p:spPr bwMode="auto">
              <a:xfrm>
                <a:off x="-97813" y="4109169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24093.t2</a:t>
                </a:r>
              </a:p>
            </p:txBody>
          </p:sp>
          <p:sp>
            <p:nvSpPr>
              <p:cNvPr id="230" name="Rectangle 128"/>
              <p:cNvSpPr>
                <a:spLocks noChangeArrowheads="1"/>
              </p:cNvSpPr>
              <p:nvPr/>
            </p:nvSpPr>
            <p:spPr bwMode="auto">
              <a:xfrm>
                <a:off x="-97813" y="417868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035296.1</a:t>
                </a:r>
              </a:p>
            </p:txBody>
          </p:sp>
          <p:sp>
            <p:nvSpPr>
              <p:cNvPr id="231" name="Rectangle 131"/>
              <p:cNvSpPr>
                <a:spLocks noChangeArrowheads="1"/>
              </p:cNvSpPr>
              <p:nvPr/>
            </p:nvSpPr>
            <p:spPr bwMode="auto">
              <a:xfrm>
                <a:off x="-97813" y="4248208"/>
                <a:ext cx="78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Pha.la_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08g01350.1</a:t>
                </a:r>
              </a:p>
            </p:txBody>
          </p:sp>
          <p:sp>
            <p:nvSpPr>
              <p:cNvPr id="232" name="Rectangle 138"/>
              <p:cNvSpPr>
                <a:spLocks noChangeArrowheads="1"/>
              </p:cNvSpPr>
              <p:nvPr/>
            </p:nvSpPr>
            <p:spPr bwMode="auto">
              <a:xfrm>
                <a:off x="-97813" y="4387250"/>
                <a:ext cx="693334" cy="70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en-US" altLang="zh-CN" sz="550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Phy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.ed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47757.t2</a:t>
                </a:r>
              </a:p>
            </p:txBody>
          </p:sp>
          <p:sp>
            <p:nvSpPr>
              <p:cNvPr id="233" name="Rectangle 144"/>
              <p:cNvSpPr>
                <a:spLocks noChangeArrowheads="1"/>
              </p:cNvSpPr>
              <p:nvPr/>
            </p:nvSpPr>
            <p:spPr bwMode="auto">
              <a:xfrm>
                <a:off x="-97813" y="4526289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25696A</a:t>
                </a:r>
              </a:p>
            </p:txBody>
          </p:sp>
          <p:sp>
            <p:nvSpPr>
              <p:cNvPr id="234" name="Rectangle 147"/>
              <p:cNvSpPr>
                <a:spLocks noChangeArrowheads="1"/>
              </p:cNvSpPr>
              <p:nvPr/>
            </p:nvSpPr>
            <p:spPr bwMode="auto">
              <a:xfrm>
                <a:off x="-97813" y="4595812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So.bi_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004G001100.1</a:t>
                </a:r>
              </a:p>
            </p:txBody>
          </p:sp>
          <p:sp>
            <p:nvSpPr>
              <p:cNvPr id="235" name="Rectangle 149"/>
              <p:cNvSpPr>
                <a:spLocks noChangeArrowheads="1"/>
              </p:cNvSpPr>
              <p:nvPr/>
            </p:nvSpPr>
            <p:spPr bwMode="auto">
              <a:xfrm>
                <a:off x="-97813" y="4665331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Br</a:t>
                </a:r>
                <a:r>
                  <a:rPr kumimoji="0" lang="en-US" altLang="zh-CN" sz="550" b="0" i="0" u="none" strike="noStrike" cap="none" normalizeH="0" baseline="0" err="1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.di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3g00300.1</a:t>
                </a:r>
              </a:p>
            </p:txBody>
          </p:sp>
          <p:sp>
            <p:nvSpPr>
              <p:cNvPr id="236" name="Rectangle 154"/>
              <p:cNvSpPr>
                <a:spLocks noChangeArrowheads="1"/>
              </p:cNvSpPr>
              <p:nvPr/>
            </p:nvSpPr>
            <p:spPr bwMode="auto">
              <a:xfrm>
                <a:off x="-97813" y="4734850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Po.tr_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002G018400.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</a:t>
                </a:r>
                <a:endPara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7" name="Rectangle 156"/>
              <p:cNvSpPr>
                <a:spLocks noChangeArrowheads="1"/>
              </p:cNvSpPr>
              <p:nvPr/>
            </p:nvSpPr>
            <p:spPr bwMode="auto">
              <a:xfrm>
                <a:off x="-97813" y="4804369"/>
                <a:ext cx="82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Po.tr_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005G243400.</a:t>
                </a: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1</a:t>
                </a:r>
                <a:endParaRPr kumimoji="0" lang="zh-CN" altLang="zh-CN" sz="550" b="0" i="0" u="none" strike="noStrike" cap="none" normalizeH="0" baseline="0">
                  <a:ln>
                    <a:noFill/>
                  </a:ln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8" name="Rectangle 159"/>
              <p:cNvSpPr>
                <a:spLocks noChangeArrowheads="1"/>
              </p:cNvSpPr>
              <p:nvPr/>
            </p:nvSpPr>
            <p:spPr bwMode="auto">
              <a:xfrm>
                <a:off x="-97813" y="4873889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Ar.th_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4G35900.1</a:t>
                </a:r>
              </a:p>
            </p:txBody>
          </p:sp>
          <p:sp>
            <p:nvSpPr>
              <p:cNvPr id="239" name="Rectangle 161"/>
              <p:cNvSpPr>
                <a:spLocks noChangeArrowheads="1"/>
              </p:cNvSpPr>
              <p:nvPr/>
            </p:nvSpPr>
            <p:spPr bwMode="auto">
              <a:xfrm>
                <a:off x="-97813" y="4943412"/>
                <a:ext cx="69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Ar.th_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2G17770.1</a:t>
                </a:r>
              </a:p>
            </p:txBody>
          </p:sp>
          <p:sp>
            <p:nvSpPr>
              <p:cNvPr id="240" name="Rectangle 166"/>
              <p:cNvSpPr>
                <a:spLocks noChangeArrowheads="1"/>
              </p:cNvSpPr>
              <p:nvPr/>
            </p:nvSpPr>
            <p:spPr bwMode="auto">
              <a:xfrm>
                <a:off x="-97813" y="5012941"/>
                <a:ext cx="996667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Am.tr_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scaffold00152.26</a:t>
                </a:r>
              </a:p>
            </p:txBody>
          </p:sp>
          <p:sp>
            <p:nvSpPr>
              <p:cNvPr id="241" name="Rectangle 136"/>
              <p:cNvSpPr>
                <a:spLocks noChangeArrowheads="1"/>
              </p:cNvSpPr>
              <p:nvPr/>
            </p:nvSpPr>
            <p:spPr bwMode="auto">
              <a:xfrm>
                <a:off x="-97813" y="431772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Bo.am_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004836.1</a:t>
                </a:r>
              </a:p>
            </p:txBody>
          </p:sp>
          <p:sp>
            <p:nvSpPr>
              <p:cNvPr id="242" name="Rectangle 141"/>
              <p:cNvSpPr>
                <a:spLocks noChangeArrowheads="1"/>
              </p:cNvSpPr>
              <p:nvPr/>
            </p:nvSpPr>
            <p:spPr bwMode="auto">
              <a:xfrm>
                <a:off x="-97813" y="4456769"/>
                <a:ext cx="650001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Ol.la_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031099.1</a:t>
                </a:r>
              </a:p>
            </p:txBody>
          </p:sp>
          <p:sp>
            <p:nvSpPr>
              <p:cNvPr id="243" name="Rectangle 27"/>
              <p:cNvSpPr>
                <a:spLocks noChangeArrowheads="1"/>
              </p:cNvSpPr>
              <p:nvPr/>
            </p:nvSpPr>
            <p:spPr bwMode="auto">
              <a:xfrm>
                <a:off x="-97813" y="1815008"/>
                <a:ext cx="563334" cy="6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 Ot.th_</a:t>
                </a:r>
                <a:r>
                  <a:rPr kumimoji="0" lang="zh-CN" altLang="zh-CN" sz="550" b="0" i="0" u="none" strike="noStrike" cap="none" normalizeH="0" baseline="0">
                    <a:ln>
                      <a:noFill/>
                    </a:ln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</a:rPr>
                  <a:t>03274A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0" y="9919542"/>
            <a:ext cx="6858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Figure S2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Protein sequence alignment of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 members in 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bamboo and its related species.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4419BDB-7720-46E4-9003-CEEE1BB0CADB}"/>
              </a:ext>
            </a:extLst>
          </p:cNvPr>
          <p:cNvGrpSpPr/>
          <p:nvPr/>
        </p:nvGrpSpPr>
        <p:grpSpPr>
          <a:xfrm>
            <a:off x="45720" y="871739"/>
            <a:ext cx="6727954" cy="3757829"/>
            <a:chOff x="45720" y="871739"/>
            <a:chExt cx="6727954" cy="375782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F1574C5-66AA-664B-88F2-095E0EA069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50" y="871739"/>
              <a:ext cx="2603021" cy="64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92B5B44-1A63-6BDD-F769-86EA2018F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0653" y="871739"/>
              <a:ext cx="1820571" cy="648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DDC9E83-CFA1-B4EA-DC07-BE1C88784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50" y="1649196"/>
              <a:ext cx="2603021" cy="648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D191979-25E8-C2CF-472E-F2B8F1268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0653" y="1649196"/>
              <a:ext cx="1472327" cy="6480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988FBF5-EC64-5984-CCD7-31B0BD2CC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50" y="2426653"/>
              <a:ext cx="1472327" cy="64800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83012A7-720B-9F08-A246-0E02C0D0B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0653" y="2426653"/>
              <a:ext cx="1992490" cy="64800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BBFE9F6-2D27-CB92-E2A3-2C88643BD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50" y="3204110"/>
              <a:ext cx="1472327" cy="64800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48E0688-8E80-A4AD-BB8F-453D82624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0653" y="3204110"/>
              <a:ext cx="2603021" cy="648000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931A45F0-B5F6-77C0-B9D7-2310F50E3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50" y="3981568"/>
              <a:ext cx="1992490" cy="648000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556F59A7-9717-ED3E-5AE1-B8CC69AB2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0653" y="3981568"/>
              <a:ext cx="1472327" cy="648000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4F0A054-6D53-1134-4BEB-BBE2DE9188C2}"/>
                </a:ext>
              </a:extLst>
            </p:cNvPr>
            <p:cNvSpPr txBox="1"/>
            <p:nvPr/>
          </p:nvSpPr>
          <p:spPr>
            <a:xfrm>
              <a:off x="45720" y="1041851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1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EF7C2E-74F1-79DC-4FEE-3AA0B0D65778}"/>
                </a:ext>
              </a:extLst>
            </p:cNvPr>
            <p:cNvSpPr txBox="1"/>
            <p:nvPr/>
          </p:nvSpPr>
          <p:spPr>
            <a:xfrm>
              <a:off x="3429000" y="1041851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2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4D4331F-029A-66B7-9DB2-C55747B18589}"/>
                </a:ext>
              </a:extLst>
            </p:cNvPr>
            <p:cNvSpPr txBox="1"/>
            <p:nvPr/>
          </p:nvSpPr>
          <p:spPr>
            <a:xfrm>
              <a:off x="45720" y="1819308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3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CE31F1A-C481-5900-A1B7-C693B277B577}"/>
                </a:ext>
              </a:extLst>
            </p:cNvPr>
            <p:cNvSpPr txBox="1"/>
            <p:nvPr/>
          </p:nvSpPr>
          <p:spPr>
            <a:xfrm>
              <a:off x="3429000" y="1819308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4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C6CA49F-37CA-65F8-170C-7E6944868348}"/>
                </a:ext>
              </a:extLst>
            </p:cNvPr>
            <p:cNvSpPr txBox="1"/>
            <p:nvPr/>
          </p:nvSpPr>
          <p:spPr>
            <a:xfrm>
              <a:off x="45720" y="2596765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5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EC437BE-9771-C157-55AD-27586A889B2B}"/>
                </a:ext>
              </a:extLst>
            </p:cNvPr>
            <p:cNvSpPr txBox="1"/>
            <p:nvPr/>
          </p:nvSpPr>
          <p:spPr>
            <a:xfrm>
              <a:off x="3429000" y="2596765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6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4BB9306-F174-956A-DED5-EF2D059132FF}"/>
                </a:ext>
              </a:extLst>
            </p:cNvPr>
            <p:cNvSpPr txBox="1"/>
            <p:nvPr/>
          </p:nvSpPr>
          <p:spPr>
            <a:xfrm>
              <a:off x="45720" y="3374222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7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E177E14-314F-3BAA-495A-BDDAC3F0B0B0}"/>
                </a:ext>
              </a:extLst>
            </p:cNvPr>
            <p:cNvSpPr txBox="1"/>
            <p:nvPr/>
          </p:nvSpPr>
          <p:spPr>
            <a:xfrm>
              <a:off x="3429000" y="3374222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8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5CC33A6-DB67-0D88-7B1C-017D01996BE2}"/>
                </a:ext>
              </a:extLst>
            </p:cNvPr>
            <p:cNvSpPr txBox="1"/>
            <p:nvPr/>
          </p:nvSpPr>
          <p:spPr>
            <a:xfrm>
              <a:off x="45720" y="4151680"/>
              <a:ext cx="7280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9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B0D3BC5-8BDF-EA52-7BA9-E2692BE83A6E}"/>
                </a:ext>
              </a:extLst>
            </p:cNvPr>
            <p:cNvSpPr txBox="1"/>
            <p:nvPr/>
          </p:nvSpPr>
          <p:spPr>
            <a:xfrm>
              <a:off x="3429000" y="4151680"/>
              <a:ext cx="8178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Motif 10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0DB5911F-D528-44ED-9DB3-3DB09910B7A7}"/>
              </a:ext>
            </a:extLst>
          </p:cNvPr>
          <p:cNvSpPr txBox="1"/>
          <p:nvPr/>
        </p:nvSpPr>
        <p:spPr>
          <a:xfrm>
            <a:off x="0" y="479968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Figure 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S3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aa sequences of presented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motifs 1-10.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6520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U2YzA5MjNlZjA1YzU4YTEzYWVkM2ZhMTYwZDVhZWM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alpha val="98000"/>
                <a:lumMod val="40000"/>
                <a:lumOff val="60000"/>
              </a:schemeClr>
            </a:gs>
            <a:gs pos="100000">
              <a:srgbClr val="F84D4D">
                <a:alpha val="50000"/>
              </a:srgbClr>
            </a:gs>
          </a:gsLst>
          <a:lin ang="0" scaled="1"/>
          <a:tileRect/>
        </a:gradFill>
        <a:ln>
          <a:noFill/>
        </a:ln>
      </a:spPr>
      <a:bodyPr rtlCol="0" anchor="ctr"/>
      <a:lstStyle>
        <a:defPPr algn="ctr">
          <a:defRPr kumimoji="1" sz="500">
            <a:latin typeface="Times New Roman" panose="02020603050405020304" pitchFamily="18" charset="0"/>
            <a:ea typeface="宋体" panose="02010600030101010101" pitchFamily="2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5881</Words>
  <Application>Microsoft Office PowerPoint</Application>
  <PresentationFormat>A4 纸张(210x297 毫米)</PresentationFormat>
  <Paragraphs>486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利涵 侯</cp:lastModifiedBy>
  <cp:revision>137</cp:revision>
  <dcterms:created xsi:type="dcterms:W3CDTF">2022-10-28T06:15:00Z</dcterms:created>
  <dcterms:modified xsi:type="dcterms:W3CDTF">2024-11-21T16:23:22Z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B6CAADB51C084B5BACCCD8AAF84BCF68_12</vt:lpwstr>
  </property>
  <property fmtid="{D5CDD505-2E9C-101B-9397-08002B2CF9AE}" pid="3" name="KSOProductBuildVer">
    <vt:lpwstr>2052-12.1.0.18608</vt:lpwstr>
  </property>
</Properties>
</file>